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EA3CA-1917-4C31-9A39-C3A5C29F8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F40A97-2804-4D62-B274-47FC5E6EC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E8DD6C-3192-48E2-9A84-F3E9F10A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E40E-D080-47C9-87E5-0A68D0F885D8}" type="datetimeFigureOut">
              <a:rPr lang="ko-KR" altLang="en-US" smtClean="0"/>
              <a:t>2019. 3. 18.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B29348-EFE4-4B3D-AA94-1B9C43AE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CE12C2-72BD-4EE5-B4FA-96DD5478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A43-360E-46F7-9877-72A73E9DE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4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EAD56-6968-45B7-8A20-37B257B7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8D5471-7E71-41AC-B119-94F1B3F72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F2DDE5-FB17-4BF9-B024-493ED613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E40E-D080-47C9-87E5-0A68D0F885D8}" type="datetimeFigureOut">
              <a:rPr lang="ko-KR" altLang="en-US" smtClean="0"/>
              <a:t>2019. 3. 18.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50CEC-5897-4E24-95AF-2488AD18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E7FFD-47B1-469A-9386-06F42855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A43-360E-46F7-9877-72A73E9DE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847481-99CD-4FC9-9B15-63EF28DAA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5E3DEB-8E0A-4E28-9F28-DDD213C97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DA1F89-C8A6-4B77-92EA-D7157BD8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E40E-D080-47C9-87E5-0A68D0F885D8}" type="datetimeFigureOut">
              <a:rPr lang="ko-KR" altLang="en-US" smtClean="0"/>
              <a:t>2019. 3. 18.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16A29A-934C-477E-865E-CD5CB192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160495-CAF3-43F0-958D-F1C8B45F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A43-360E-46F7-9877-72A73E9DE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0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F07C4-4837-4AE5-9189-739C1F66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C3BC8D-CFF7-460D-AA18-6D9601C0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A6DAD6-F903-4061-B531-ED3B4C66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E40E-D080-47C9-87E5-0A68D0F885D8}" type="datetimeFigureOut">
              <a:rPr lang="ko-KR" altLang="en-US" smtClean="0"/>
              <a:t>2019. 3. 18.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135F2F-F554-4791-94F5-85512F25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246BD-63DC-494B-8DE2-09F242E6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A43-360E-46F7-9877-72A73E9DE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8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9F5EA-46F9-4421-A252-790E26B4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09593C-B471-44E5-8B1A-B8E25A75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5E2AF7-DFB7-4546-A1E1-C8995B5F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E40E-D080-47C9-87E5-0A68D0F885D8}" type="datetimeFigureOut">
              <a:rPr lang="ko-KR" altLang="en-US" smtClean="0"/>
              <a:t>2019. 3. 18.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BF509-0FFC-40F2-9B3E-31761068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F4EA04-76AF-4186-BA36-3EEC328E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A43-360E-46F7-9877-72A73E9DE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3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AA42B-F5C9-4BC0-AE94-02DB486E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CDA362-B128-4C85-A06E-009FA7007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D68B48-351B-4258-BAD9-A7319ED7D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808AC7-2CC2-425D-B96F-1702FD3E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E40E-D080-47C9-87E5-0A68D0F885D8}" type="datetimeFigureOut">
              <a:rPr lang="ko-KR" altLang="en-US" smtClean="0"/>
              <a:t>2019. 3. 18.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916E13-5039-4064-9793-0FE933B8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8CE05F-F670-47FA-93AE-E7915C91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A43-360E-46F7-9877-72A73E9DE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4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0A39E-0BEA-4236-91CC-40D22BE1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53C63-6C98-49F1-8301-781167D72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33E594-B4D7-4C82-9976-9F6E29038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0D4A24-311A-4202-A9A8-7006268D5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9096E9-9F85-46D0-B11C-B833F8C1C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C8A2E4-3740-48A1-B62C-9BB5FC9E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E40E-D080-47C9-87E5-0A68D0F885D8}" type="datetimeFigureOut">
              <a:rPr lang="ko-KR" altLang="en-US" smtClean="0"/>
              <a:t>2019. 3. 18.</a:t>
            </a:fld>
            <a:endParaRPr lang="ko-KR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A2EEA0-AA86-4883-9783-B87A9170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0DCA47-49E8-4FFF-BB86-555590D3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A43-360E-46F7-9877-72A73E9DE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55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7EE16-4D4A-41D0-B3AE-D22203D2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AC9E16-1321-4FDC-9348-25BCBA39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E40E-D080-47C9-87E5-0A68D0F885D8}" type="datetimeFigureOut">
              <a:rPr lang="ko-KR" altLang="en-US" smtClean="0"/>
              <a:t>2019. 3. 18.</a:t>
            </a:fld>
            <a:endParaRPr lang="ko-KR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2BC048-5B01-46FB-8C8F-9C34A38E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43E250-0A4A-4FB5-932F-78E79723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A43-360E-46F7-9877-72A73E9DE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4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FDF266-E5C8-4EC4-ADC0-519C1E81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E40E-D080-47C9-87E5-0A68D0F885D8}" type="datetimeFigureOut">
              <a:rPr lang="ko-KR" altLang="en-US" smtClean="0"/>
              <a:t>2019. 3. 18.</a:t>
            </a:fld>
            <a:endParaRPr lang="ko-KR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F786C2-B660-4C80-9E3A-D0C4993B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15DF97-5D37-4A92-AB61-89A4761C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A43-360E-46F7-9877-72A73E9DE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9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4C25B-1176-4DFC-8915-290E92A2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8F5976-D7F0-4542-A1CE-3DCBB52B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EEEDFC-694A-4A14-8DBA-81D54A0C4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56933D-8339-4A2E-8B16-E210A56B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E40E-D080-47C9-87E5-0A68D0F885D8}" type="datetimeFigureOut">
              <a:rPr lang="ko-KR" altLang="en-US" smtClean="0"/>
              <a:t>2019. 3. 18.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E0FEC1-D9D3-4888-976B-EB67B132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4FBA40-9520-4BDB-952A-52F19F1B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A43-360E-46F7-9877-72A73E9DE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7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E77A5-31AC-4C52-80BE-39550C9E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7884D0-A16C-4D1F-AF6B-49B124E81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6EA82F-9DEB-425F-97D2-AD7AD903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32BA99-2300-4B97-B045-66EB3D05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E40E-D080-47C9-87E5-0A68D0F885D8}" type="datetimeFigureOut">
              <a:rPr lang="ko-KR" altLang="en-US" smtClean="0"/>
              <a:t>2019. 3. 18.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8AB7B0-892B-419F-A9D3-A6845F20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7B6990-497D-4C18-B98D-B73E8D61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A43-360E-46F7-9877-72A73E9DE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1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EE7EC7E-96CD-4A34-ADE4-EB864830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ADACEB-E83E-4692-A9C1-EADB0850A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4E7CC-ECC5-4309-A5C1-228D3A0CA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8E40E-D080-47C9-87E5-0A68D0F885D8}" type="datetimeFigureOut">
              <a:rPr lang="ko-KR" altLang="en-US" smtClean="0"/>
              <a:t>2019. 3. 18.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53CCC-F41F-4D06-9B80-A6F8A58B7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4E20E8-D976-455F-9BB2-1EA22B068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0FA43-360E-46F7-9877-72A73E9DE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24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5AE36-5224-4473-9B2F-90F124FEC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2750"/>
            <a:ext cx="9144000" cy="1270346"/>
          </a:xfrm>
        </p:spPr>
        <p:txBody>
          <a:bodyPr/>
          <a:lstStyle/>
          <a:p>
            <a:r>
              <a:rPr lang="ja-JP" altLang="en-US" dirty="0"/>
              <a:t>ウェブプロジェクト</a:t>
            </a:r>
            <a:endParaRPr lang="ko-KR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12CB70-D134-4ECA-BF05-660AF8D34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557" y="5168348"/>
            <a:ext cx="5208104" cy="938454"/>
          </a:xfrm>
        </p:spPr>
        <p:txBody>
          <a:bodyPr>
            <a:normAutofit fontScale="47500" lnSpcReduction="20000"/>
          </a:bodyPr>
          <a:lstStyle/>
          <a:p>
            <a:endParaRPr lang="en-US" altLang="ja-JP" dirty="0"/>
          </a:p>
          <a:p>
            <a:endParaRPr lang="en-US" altLang="ja-JP" dirty="0"/>
          </a:p>
          <a:p>
            <a:pPr algn="r"/>
            <a:r>
              <a:rPr lang="ja-JP" altLang="en-US" sz="5800" dirty="0"/>
              <a:t>高　寅碩（コ　インソク）</a:t>
            </a:r>
            <a:endParaRPr lang="en-US" altLang="ko-KR" sz="5800" dirty="0"/>
          </a:p>
        </p:txBody>
      </p:sp>
    </p:spTree>
    <p:extLst>
      <p:ext uri="{BB962C8B-B14F-4D97-AF65-F5344CB8AC3E}">
        <p14:creationId xmlns:p14="http://schemas.microsoft.com/office/powerpoint/2010/main" val="263029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B046F-EA57-445A-BD6F-3B33023E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準備期間</a:t>
            </a:r>
            <a:endParaRPr lang="ko-KR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7B0C35-2FC1-488E-9429-636E952D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2019-03-15</a:t>
            </a:r>
            <a:r>
              <a:rPr lang="ja-JP" altLang="en-US" dirty="0"/>
              <a:t>～</a:t>
            </a:r>
            <a:r>
              <a:rPr lang="en-US" altLang="ja-JP" dirty="0"/>
              <a:t>2019-03-28</a:t>
            </a:r>
          </a:p>
          <a:p>
            <a:pPr marL="0" indent="0" algn="ctr">
              <a:buNone/>
            </a:pPr>
            <a:r>
              <a:rPr lang="ja-JP" altLang="en-US" dirty="0"/>
              <a:t>準備人数　：１</a:t>
            </a:r>
            <a:r>
              <a:rPr lang="en-US" altLang="ja-JP" dirty="0"/>
              <a:t>(</a:t>
            </a:r>
            <a:r>
              <a:rPr lang="ja-JP" altLang="en-US" dirty="0"/>
              <a:t>個人）名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19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AE5E4-8902-4327-8507-1660C6BA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使用言語とツール</a:t>
            </a:r>
            <a:endParaRPr lang="ko-KR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1CB1F6-7C59-4ECE-AB46-B753B30E3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847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コンソール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言語：</a:t>
            </a:r>
            <a:r>
              <a:rPr lang="en-US" altLang="ja-JP" dirty="0"/>
              <a:t>JAVA</a:t>
            </a:r>
          </a:p>
          <a:p>
            <a:pPr marL="0" indent="0">
              <a:buNone/>
            </a:pPr>
            <a:r>
              <a:rPr lang="ja-JP" altLang="en-US" dirty="0"/>
              <a:t>ツール：</a:t>
            </a:r>
            <a:r>
              <a:rPr lang="en-US" altLang="ja-JP" dirty="0"/>
              <a:t>Eclipse</a:t>
            </a:r>
          </a:p>
          <a:p>
            <a:pPr marL="0" indent="0">
              <a:buNone/>
            </a:pPr>
            <a:r>
              <a:rPr lang="ja-JP" altLang="en-US" dirty="0"/>
              <a:t>データベース：</a:t>
            </a:r>
            <a:r>
              <a:rPr lang="en-US" altLang="ja-JP" dirty="0"/>
              <a:t>MYSQL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ja-JP" altLang="en-US" dirty="0"/>
              <a:t>ウェブ（予定）</a:t>
            </a:r>
            <a:endParaRPr lang="en-US" altLang="ko-KR" dirty="0"/>
          </a:p>
          <a:p>
            <a:pPr marL="0" indent="0">
              <a:buNone/>
            </a:pPr>
            <a:r>
              <a:rPr lang="ja-JP" altLang="en-US" dirty="0"/>
              <a:t>言語：</a:t>
            </a:r>
            <a:r>
              <a:rPr lang="en-US" altLang="ja-JP" dirty="0"/>
              <a:t>JAVA,</a:t>
            </a:r>
            <a:r>
              <a:rPr lang="ja-JP" altLang="en-US" dirty="0"/>
              <a:t> </a:t>
            </a:r>
            <a:r>
              <a:rPr lang="en-US" altLang="ja-JP" dirty="0"/>
              <a:t>JSP,</a:t>
            </a:r>
            <a:r>
              <a:rPr lang="ja-JP" altLang="en-US" dirty="0"/>
              <a:t> </a:t>
            </a:r>
            <a:r>
              <a:rPr lang="en-US" altLang="ja-JP" dirty="0"/>
              <a:t>HTML+CSS</a:t>
            </a:r>
          </a:p>
          <a:p>
            <a:pPr marL="0" indent="0">
              <a:buNone/>
            </a:pPr>
            <a:r>
              <a:rPr lang="ja-JP" altLang="en-US" dirty="0"/>
              <a:t>ツール：</a:t>
            </a:r>
            <a:r>
              <a:rPr lang="en-US" altLang="ja-JP" dirty="0"/>
              <a:t>Eclipse,</a:t>
            </a:r>
            <a:r>
              <a:rPr lang="ja-JP" altLang="en-US" dirty="0"/>
              <a:t> </a:t>
            </a:r>
            <a:r>
              <a:rPr lang="en-US" altLang="ja-JP" dirty="0"/>
              <a:t>ATOM</a:t>
            </a:r>
          </a:p>
          <a:p>
            <a:pPr marL="0" indent="0">
              <a:buNone/>
            </a:pPr>
            <a:r>
              <a:rPr lang="ja-JP" altLang="en-US" dirty="0"/>
              <a:t>データベース：</a:t>
            </a:r>
            <a:r>
              <a:rPr lang="en-US" altLang="ja-JP" dirty="0"/>
              <a:t>Oracle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614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D175D-1DF0-46BC-91E5-8D1A1D68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プロジェクト設計書</a:t>
            </a:r>
            <a:endParaRPr lang="ko-KR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A75C51-7981-464F-9FD7-0311B771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機能構成図</a:t>
            </a:r>
            <a:endParaRPr lang="en-US" altLang="ja-JP" dirty="0"/>
          </a:p>
          <a:p>
            <a:r>
              <a:rPr lang="ja-JP" altLang="en-US" dirty="0"/>
              <a:t>機能チャート</a:t>
            </a:r>
            <a:endParaRPr lang="en-US" altLang="ja-JP" dirty="0"/>
          </a:p>
          <a:p>
            <a:r>
              <a:rPr lang="ja-JP" altLang="en-US" dirty="0"/>
              <a:t>要求事項定義書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92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603A9B-BC88-425D-8BAF-E9B3A4F8E00C}"/>
              </a:ext>
            </a:extLst>
          </p:cNvPr>
          <p:cNvSpPr/>
          <p:nvPr/>
        </p:nvSpPr>
        <p:spPr>
          <a:xfrm>
            <a:off x="5510530" y="1220700"/>
            <a:ext cx="1550505" cy="9541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掲示板</a:t>
            </a:r>
            <a:endParaRPr lang="en-US" altLang="ja-JP" dirty="0"/>
          </a:p>
          <a:p>
            <a:pPr algn="ctr"/>
            <a:r>
              <a:rPr lang="ja-JP" altLang="en-US" dirty="0"/>
              <a:t>検索</a:t>
            </a:r>
            <a:endParaRPr lang="ko-KR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F360C3E-A5FA-4C55-B4DB-72F5537C0C27}"/>
              </a:ext>
            </a:extLst>
          </p:cNvPr>
          <p:cNvSpPr/>
          <p:nvPr/>
        </p:nvSpPr>
        <p:spPr>
          <a:xfrm>
            <a:off x="441569" y="121388"/>
            <a:ext cx="8309099" cy="5963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</a:t>
            </a:r>
            <a:endParaRPr lang="ko-KR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FD6AA62-FA8E-4FD5-B655-77037A9DEF69}"/>
              </a:ext>
            </a:extLst>
          </p:cNvPr>
          <p:cNvSpPr/>
          <p:nvPr/>
        </p:nvSpPr>
        <p:spPr>
          <a:xfrm>
            <a:off x="7200182" y="1220698"/>
            <a:ext cx="1550505" cy="9541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</a:t>
            </a:r>
            <a:endParaRPr lang="ko-KR" altLang="en-US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CC20CAE-2A10-4B79-A077-BE7EB6CB3196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596127" y="1220700"/>
            <a:ext cx="2" cy="5526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EB7E31A-CC9C-49C2-9662-49BACF673B63}"/>
              </a:ext>
            </a:extLst>
          </p:cNvPr>
          <p:cNvSpPr/>
          <p:nvPr/>
        </p:nvSpPr>
        <p:spPr>
          <a:xfrm>
            <a:off x="3820878" y="1220700"/>
            <a:ext cx="1550505" cy="9541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管理者</a:t>
            </a:r>
            <a:endParaRPr lang="en-US" altLang="ja-JP" dirty="0"/>
          </a:p>
          <a:p>
            <a:pPr algn="ctr"/>
            <a:r>
              <a:rPr lang="ja-JP" altLang="en-US" dirty="0"/>
              <a:t>ログイン</a:t>
            </a:r>
            <a:endParaRPr lang="ko-KR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FEAEC3A-9158-4391-B382-46D41D86689D}"/>
              </a:ext>
            </a:extLst>
          </p:cNvPr>
          <p:cNvSpPr/>
          <p:nvPr/>
        </p:nvSpPr>
        <p:spPr>
          <a:xfrm>
            <a:off x="3820878" y="2526036"/>
            <a:ext cx="1550505" cy="9541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会員検索</a:t>
            </a:r>
            <a:endParaRPr lang="ko-KR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E7C50E5-944F-444E-B8B8-00B276CBBBC6}"/>
              </a:ext>
            </a:extLst>
          </p:cNvPr>
          <p:cNvSpPr/>
          <p:nvPr/>
        </p:nvSpPr>
        <p:spPr>
          <a:xfrm>
            <a:off x="3820876" y="3606088"/>
            <a:ext cx="1550505" cy="9541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アカウント</a:t>
            </a:r>
            <a:endParaRPr lang="en-US" altLang="ja-JP" dirty="0"/>
          </a:p>
          <a:p>
            <a:pPr algn="ctr"/>
            <a:r>
              <a:rPr lang="ja-JP" altLang="en-US" dirty="0"/>
              <a:t>削除</a:t>
            </a:r>
            <a:endParaRPr lang="ko-KR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890E986-AAE5-4D32-ABEF-6E4731C4EBEF}"/>
              </a:ext>
            </a:extLst>
          </p:cNvPr>
          <p:cNvSpPr/>
          <p:nvPr/>
        </p:nvSpPr>
        <p:spPr>
          <a:xfrm>
            <a:off x="3820876" y="4686140"/>
            <a:ext cx="1550505" cy="9541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文削除</a:t>
            </a:r>
            <a:endParaRPr lang="ko-KR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1B502A9-77A0-40D2-BA05-597F35C08D88}"/>
              </a:ext>
            </a:extLst>
          </p:cNvPr>
          <p:cNvSpPr/>
          <p:nvPr/>
        </p:nvSpPr>
        <p:spPr>
          <a:xfrm>
            <a:off x="3820876" y="5792711"/>
            <a:ext cx="1550505" cy="9541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ログアウト</a:t>
            </a:r>
            <a:endParaRPr lang="ko-KR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A7C705D-5C71-42E0-AEE1-DA2961421A87}"/>
              </a:ext>
            </a:extLst>
          </p:cNvPr>
          <p:cNvCxnSpPr>
            <a:cxnSpLocks/>
          </p:cNvCxnSpPr>
          <p:nvPr/>
        </p:nvCxnSpPr>
        <p:spPr>
          <a:xfrm>
            <a:off x="2906476" y="1220698"/>
            <a:ext cx="0" cy="5314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B69C5C2-4B1A-4CA5-97A0-2882FBCB8726}"/>
              </a:ext>
            </a:extLst>
          </p:cNvPr>
          <p:cNvSpPr/>
          <p:nvPr/>
        </p:nvSpPr>
        <p:spPr>
          <a:xfrm>
            <a:off x="2131226" y="1220699"/>
            <a:ext cx="1550505" cy="9541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会員</a:t>
            </a:r>
            <a:endParaRPr lang="en-US" altLang="ja-JP" dirty="0"/>
          </a:p>
          <a:p>
            <a:pPr algn="ctr"/>
            <a:r>
              <a:rPr lang="ja-JP" altLang="en-US" dirty="0"/>
              <a:t>ログイン</a:t>
            </a:r>
            <a:endParaRPr lang="ko-KR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EB0E7B0-F9A1-429B-BE63-144229284AFD}"/>
              </a:ext>
            </a:extLst>
          </p:cNvPr>
          <p:cNvSpPr/>
          <p:nvPr/>
        </p:nvSpPr>
        <p:spPr>
          <a:xfrm>
            <a:off x="2131224" y="2526036"/>
            <a:ext cx="1550505" cy="9541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情報修正</a:t>
            </a:r>
            <a:endParaRPr lang="ko-KR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FD0C75B-6BA4-49AC-B34B-C7A48B2432FE}"/>
              </a:ext>
            </a:extLst>
          </p:cNvPr>
          <p:cNvSpPr/>
          <p:nvPr/>
        </p:nvSpPr>
        <p:spPr>
          <a:xfrm>
            <a:off x="2131225" y="5792712"/>
            <a:ext cx="1550505" cy="9541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ログアウト</a:t>
            </a:r>
            <a:endParaRPr lang="ko-KR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8B9BA30-33DB-44FE-935C-8ECD14CB94CC}"/>
              </a:ext>
            </a:extLst>
          </p:cNvPr>
          <p:cNvSpPr/>
          <p:nvPr/>
        </p:nvSpPr>
        <p:spPr>
          <a:xfrm>
            <a:off x="2131225" y="4712659"/>
            <a:ext cx="1550505" cy="9541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文作成</a:t>
            </a:r>
            <a:endParaRPr lang="ko-KR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633ABAC-7C6A-4A81-B342-4DAA1200AC1E}"/>
              </a:ext>
            </a:extLst>
          </p:cNvPr>
          <p:cNvSpPr/>
          <p:nvPr/>
        </p:nvSpPr>
        <p:spPr>
          <a:xfrm>
            <a:off x="2131225" y="3606089"/>
            <a:ext cx="1550505" cy="9541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会員脱退</a:t>
            </a:r>
            <a:endParaRPr lang="ko-KR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938552F-B1BE-4793-8344-E33C9CEFCE5F}"/>
              </a:ext>
            </a:extLst>
          </p:cNvPr>
          <p:cNvCxnSpPr>
            <a:cxnSpLocks/>
          </p:cNvCxnSpPr>
          <p:nvPr/>
        </p:nvCxnSpPr>
        <p:spPr>
          <a:xfrm>
            <a:off x="1216822" y="1220697"/>
            <a:ext cx="0" cy="209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B0BD1C4-ACCB-4D80-8157-5D1056D49BF3}"/>
              </a:ext>
            </a:extLst>
          </p:cNvPr>
          <p:cNvSpPr/>
          <p:nvPr/>
        </p:nvSpPr>
        <p:spPr>
          <a:xfrm>
            <a:off x="441574" y="1220699"/>
            <a:ext cx="1550505" cy="9541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アカウント登録</a:t>
            </a:r>
            <a:endParaRPr lang="ko-KR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9A71841-B1ED-483E-8C9C-7ED45BAAF351}"/>
              </a:ext>
            </a:extLst>
          </p:cNvPr>
          <p:cNvSpPr/>
          <p:nvPr/>
        </p:nvSpPr>
        <p:spPr>
          <a:xfrm>
            <a:off x="441570" y="2526036"/>
            <a:ext cx="1550505" cy="9541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登録</a:t>
            </a:r>
            <a:endParaRPr lang="ko-KR" altLang="en-US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22E3826-B5E4-48AA-9F11-EBDC71169A4B}"/>
              </a:ext>
            </a:extLst>
          </p:cNvPr>
          <p:cNvCxnSpPr>
            <a:cxnSpLocks/>
          </p:cNvCxnSpPr>
          <p:nvPr/>
        </p:nvCxnSpPr>
        <p:spPr>
          <a:xfrm>
            <a:off x="4596127" y="717122"/>
            <a:ext cx="0" cy="212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E0957A7-41C6-4322-9780-872BCF6134D7}"/>
              </a:ext>
            </a:extLst>
          </p:cNvPr>
          <p:cNvCxnSpPr>
            <a:cxnSpLocks/>
          </p:cNvCxnSpPr>
          <p:nvPr/>
        </p:nvCxnSpPr>
        <p:spPr>
          <a:xfrm flipH="1">
            <a:off x="1216825" y="935782"/>
            <a:ext cx="67586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C983F85-B05E-49E6-A1F2-1F115351CE4D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216822" y="929157"/>
            <a:ext cx="5" cy="291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EE9AFFE-EA70-4D59-A8C3-F74F24BCA550}"/>
              </a:ext>
            </a:extLst>
          </p:cNvPr>
          <p:cNvCxnSpPr>
            <a:cxnSpLocks/>
          </p:cNvCxnSpPr>
          <p:nvPr/>
        </p:nvCxnSpPr>
        <p:spPr>
          <a:xfrm>
            <a:off x="2906470" y="949032"/>
            <a:ext cx="5" cy="291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8D2DDE9-F335-47F1-92BC-1DDDC1581867}"/>
              </a:ext>
            </a:extLst>
          </p:cNvPr>
          <p:cNvCxnSpPr>
            <a:cxnSpLocks/>
          </p:cNvCxnSpPr>
          <p:nvPr/>
        </p:nvCxnSpPr>
        <p:spPr>
          <a:xfrm>
            <a:off x="4596113" y="942399"/>
            <a:ext cx="5" cy="291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EF31520-BD40-487A-A56E-9F7D4E3EB03C}"/>
              </a:ext>
            </a:extLst>
          </p:cNvPr>
          <p:cNvCxnSpPr>
            <a:cxnSpLocks/>
          </p:cNvCxnSpPr>
          <p:nvPr/>
        </p:nvCxnSpPr>
        <p:spPr>
          <a:xfrm>
            <a:off x="6285749" y="949032"/>
            <a:ext cx="5" cy="291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4373B6B-C749-469B-B11F-1BA2540C3987}"/>
              </a:ext>
            </a:extLst>
          </p:cNvPr>
          <p:cNvCxnSpPr>
            <a:cxnSpLocks/>
          </p:cNvCxnSpPr>
          <p:nvPr/>
        </p:nvCxnSpPr>
        <p:spPr>
          <a:xfrm>
            <a:off x="7975374" y="929155"/>
            <a:ext cx="5" cy="291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6DD2B45-45C3-4420-839C-08E2E445C76D}"/>
              </a:ext>
            </a:extLst>
          </p:cNvPr>
          <p:cNvCxnSpPr>
            <a:cxnSpLocks/>
          </p:cNvCxnSpPr>
          <p:nvPr/>
        </p:nvCxnSpPr>
        <p:spPr>
          <a:xfrm>
            <a:off x="10576677" y="1692136"/>
            <a:ext cx="0" cy="5002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F036D05-9D48-48CB-A2B1-9EAF6382F6CF}"/>
              </a:ext>
            </a:extLst>
          </p:cNvPr>
          <p:cNvSpPr/>
          <p:nvPr/>
        </p:nvSpPr>
        <p:spPr>
          <a:xfrm>
            <a:off x="9374167" y="2398143"/>
            <a:ext cx="2405016" cy="13401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　会員を追加、</a:t>
            </a:r>
            <a:endParaRPr lang="en-US" altLang="ja-JP" dirty="0"/>
          </a:p>
          <a:p>
            <a:pPr algn="ctr"/>
            <a:r>
              <a:rPr lang="ja-JP" altLang="en-US" dirty="0"/>
              <a:t>管理する</a:t>
            </a:r>
            <a:endParaRPr lang="en-US" altLang="ja-JP" dirty="0"/>
          </a:p>
          <a:p>
            <a:pPr algn="ctr"/>
            <a:r>
              <a:rPr lang="ja-JP" altLang="en-US" dirty="0"/>
              <a:t>テーブル</a:t>
            </a:r>
            <a:endParaRPr lang="ko-KR" altLang="en-US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6D85C20-72E9-4AB2-B1AF-6586C892656C}"/>
              </a:ext>
            </a:extLst>
          </p:cNvPr>
          <p:cNvSpPr/>
          <p:nvPr/>
        </p:nvSpPr>
        <p:spPr>
          <a:xfrm>
            <a:off x="9362663" y="3878153"/>
            <a:ext cx="2405016" cy="13401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管理者</a:t>
            </a:r>
            <a:endParaRPr lang="en-US" altLang="ja-JP" dirty="0"/>
          </a:p>
          <a:p>
            <a:pPr algn="ctr"/>
            <a:r>
              <a:rPr lang="ja-JP" altLang="en-US" dirty="0"/>
              <a:t>テーブル</a:t>
            </a:r>
            <a:endParaRPr lang="ko-KR" altLang="en-US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6D6E9C5-DA74-41D4-9817-5D640F1638DC}"/>
              </a:ext>
            </a:extLst>
          </p:cNvPr>
          <p:cNvSpPr/>
          <p:nvPr/>
        </p:nvSpPr>
        <p:spPr>
          <a:xfrm>
            <a:off x="9362663" y="5354531"/>
            <a:ext cx="2405016" cy="13401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掲示板</a:t>
            </a:r>
            <a:endParaRPr lang="en-US" altLang="ja-JP" dirty="0"/>
          </a:p>
          <a:p>
            <a:pPr algn="ctr"/>
            <a:r>
              <a:rPr lang="ja-JP" altLang="en-US" dirty="0"/>
              <a:t>テーブル</a:t>
            </a:r>
            <a:endParaRPr lang="ko-KR" altLang="en-US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B707D2F-0E67-4E13-BE33-A1FE2F4D6B43}"/>
              </a:ext>
            </a:extLst>
          </p:cNvPr>
          <p:cNvSpPr/>
          <p:nvPr/>
        </p:nvSpPr>
        <p:spPr>
          <a:xfrm>
            <a:off x="9387855" y="1215058"/>
            <a:ext cx="2405016" cy="9541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データベース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58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4534511-761F-4640-A09D-832A59BBB106}"/>
              </a:ext>
            </a:extLst>
          </p:cNvPr>
          <p:cNvSpPr/>
          <p:nvPr/>
        </p:nvSpPr>
        <p:spPr>
          <a:xfrm>
            <a:off x="636105" y="1467363"/>
            <a:ext cx="2398643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Site.User.View</a:t>
            </a:r>
            <a:endParaRPr lang="ko-KR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883056-CD1D-4380-B3DE-8D7BAC5E4D5F}"/>
              </a:ext>
            </a:extLst>
          </p:cNvPr>
          <p:cNvSpPr/>
          <p:nvPr/>
        </p:nvSpPr>
        <p:spPr>
          <a:xfrm>
            <a:off x="3730489" y="1467363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E452A32-B0AB-4504-9CF6-F5A69C270A08}"/>
              </a:ext>
            </a:extLst>
          </p:cNvPr>
          <p:cNvSpPr/>
          <p:nvPr/>
        </p:nvSpPr>
        <p:spPr>
          <a:xfrm>
            <a:off x="5691813" y="1467362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70FFC6E-64E6-4E7D-8C91-8DF30DAFAB00}"/>
              </a:ext>
            </a:extLst>
          </p:cNvPr>
          <p:cNvSpPr/>
          <p:nvPr/>
        </p:nvSpPr>
        <p:spPr>
          <a:xfrm>
            <a:off x="7653134" y="1467361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Processor View</a:t>
            </a:r>
            <a:endParaRPr lang="ko-KR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7B78C8-A75D-4736-B3D7-9B86F03FB6EA}"/>
              </a:ext>
            </a:extLst>
          </p:cNvPr>
          <p:cNvSpPr/>
          <p:nvPr/>
        </p:nvSpPr>
        <p:spPr>
          <a:xfrm>
            <a:off x="636103" y="2006772"/>
            <a:ext cx="2398643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Site.User.Action</a:t>
            </a:r>
            <a:endParaRPr lang="ko-KR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ED30A8-56A1-47CB-9920-49E36F82F8F5}"/>
              </a:ext>
            </a:extLst>
          </p:cNvPr>
          <p:cNvSpPr/>
          <p:nvPr/>
        </p:nvSpPr>
        <p:spPr>
          <a:xfrm>
            <a:off x="3730487" y="2006769"/>
            <a:ext cx="1961321" cy="461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5954BA-12DC-4AA3-A5A3-210323738361}"/>
              </a:ext>
            </a:extLst>
          </p:cNvPr>
          <p:cNvSpPr/>
          <p:nvPr/>
        </p:nvSpPr>
        <p:spPr>
          <a:xfrm>
            <a:off x="5678559" y="2006771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MakeAccount</a:t>
            </a:r>
            <a:endParaRPr lang="ko-KR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28101BA-F64B-4911-AE50-6994EF704786}"/>
              </a:ext>
            </a:extLst>
          </p:cNvPr>
          <p:cNvSpPr/>
          <p:nvPr/>
        </p:nvSpPr>
        <p:spPr>
          <a:xfrm>
            <a:off x="7639880" y="2006770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MemberLogin</a:t>
            </a:r>
            <a:endParaRPr lang="ko-KR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53CEDE5-315A-4187-AE5D-68FEF14445EC}"/>
              </a:ext>
            </a:extLst>
          </p:cNvPr>
          <p:cNvSpPr/>
          <p:nvPr/>
        </p:nvSpPr>
        <p:spPr>
          <a:xfrm>
            <a:off x="9601201" y="2006770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AdminLogin</a:t>
            </a:r>
            <a:endParaRPr lang="ko-KR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03C9A0A-E09C-4982-90A8-3F24567D751E}"/>
              </a:ext>
            </a:extLst>
          </p:cNvPr>
          <p:cNvSpPr/>
          <p:nvPr/>
        </p:nvSpPr>
        <p:spPr>
          <a:xfrm>
            <a:off x="636105" y="3617225"/>
            <a:ext cx="2398643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Site.Member.View</a:t>
            </a:r>
            <a:endParaRPr lang="ko-KR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B593806-AD09-4657-A41D-B73878979CE4}"/>
              </a:ext>
            </a:extLst>
          </p:cNvPr>
          <p:cNvSpPr/>
          <p:nvPr/>
        </p:nvSpPr>
        <p:spPr>
          <a:xfrm>
            <a:off x="3730489" y="3617222"/>
            <a:ext cx="1961321" cy="461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MemberMain</a:t>
            </a:r>
            <a:endParaRPr lang="ko-KR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5D529D3-FD66-4205-A9B5-5C216B26EF67}"/>
              </a:ext>
            </a:extLst>
          </p:cNvPr>
          <p:cNvSpPr/>
          <p:nvPr/>
        </p:nvSpPr>
        <p:spPr>
          <a:xfrm>
            <a:off x="5691813" y="3617224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MemberView</a:t>
            </a:r>
            <a:endParaRPr lang="ko-KR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9070128-3B54-46B8-BF3C-9B3E6ADAA8B8}"/>
              </a:ext>
            </a:extLst>
          </p:cNvPr>
          <p:cNvSpPr/>
          <p:nvPr/>
        </p:nvSpPr>
        <p:spPr>
          <a:xfrm>
            <a:off x="7653134" y="3617223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Processor View</a:t>
            </a:r>
            <a:endParaRPr lang="ko-KR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02A1DDD-09AD-4A4A-90EF-9C036B4AE9A9}"/>
              </a:ext>
            </a:extLst>
          </p:cNvPr>
          <p:cNvSpPr/>
          <p:nvPr/>
        </p:nvSpPr>
        <p:spPr>
          <a:xfrm>
            <a:off x="636105" y="4690185"/>
            <a:ext cx="2398643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Site.Member.DAO</a:t>
            </a:r>
            <a:endParaRPr lang="ko-KR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431E27A-C642-4CBE-99AC-0A7089CF2D01}"/>
              </a:ext>
            </a:extLst>
          </p:cNvPr>
          <p:cNvSpPr/>
          <p:nvPr/>
        </p:nvSpPr>
        <p:spPr>
          <a:xfrm>
            <a:off x="3730489" y="4690182"/>
            <a:ext cx="1961321" cy="461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DBConnerction</a:t>
            </a:r>
            <a:endParaRPr lang="ko-KR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7087418-5987-4B5E-BB31-EA4D10466FA5}"/>
              </a:ext>
            </a:extLst>
          </p:cNvPr>
          <p:cNvSpPr/>
          <p:nvPr/>
        </p:nvSpPr>
        <p:spPr>
          <a:xfrm>
            <a:off x="5691813" y="4690184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Modify</a:t>
            </a:r>
            <a:endParaRPr lang="ko-KR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75277D-77BB-4B2F-888C-30D9C69C7A67}"/>
              </a:ext>
            </a:extLst>
          </p:cNvPr>
          <p:cNvSpPr/>
          <p:nvPr/>
        </p:nvSpPr>
        <p:spPr>
          <a:xfrm>
            <a:off x="7653134" y="4690183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5577B95-8079-41B1-8383-BCE9A66FCA67}"/>
              </a:ext>
            </a:extLst>
          </p:cNvPr>
          <p:cNvSpPr/>
          <p:nvPr/>
        </p:nvSpPr>
        <p:spPr>
          <a:xfrm>
            <a:off x="9614454" y="4690182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DropOut</a:t>
            </a:r>
            <a:endParaRPr lang="ko-KR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4C5AE30-2828-4BC4-A133-DA37374DFC8D}"/>
              </a:ext>
            </a:extLst>
          </p:cNvPr>
          <p:cNvSpPr/>
          <p:nvPr/>
        </p:nvSpPr>
        <p:spPr>
          <a:xfrm>
            <a:off x="636105" y="4150309"/>
            <a:ext cx="2398643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Site.Member.Action</a:t>
            </a:r>
            <a:endParaRPr lang="ko-KR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755BF15-5B84-4427-917F-711E9A8C748A}"/>
              </a:ext>
            </a:extLst>
          </p:cNvPr>
          <p:cNvSpPr/>
          <p:nvPr/>
        </p:nvSpPr>
        <p:spPr>
          <a:xfrm>
            <a:off x="3730489" y="4150306"/>
            <a:ext cx="1961321" cy="461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5CC4E59-D5C3-4BC7-B724-5BC8E431178E}"/>
              </a:ext>
            </a:extLst>
          </p:cNvPr>
          <p:cNvSpPr/>
          <p:nvPr/>
        </p:nvSpPr>
        <p:spPr>
          <a:xfrm>
            <a:off x="5691813" y="4150308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Modify</a:t>
            </a:r>
            <a:endParaRPr lang="ko-KR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286A5A5-404E-4FDE-ACE4-EC6D2359AC58}"/>
              </a:ext>
            </a:extLst>
          </p:cNvPr>
          <p:cNvSpPr/>
          <p:nvPr/>
        </p:nvSpPr>
        <p:spPr>
          <a:xfrm>
            <a:off x="7653134" y="4150307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A86C925-C44F-455A-98E6-24E71891F114}"/>
              </a:ext>
            </a:extLst>
          </p:cNvPr>
          <p:cNvSpPr/>
          <p:nvPr/>
        </p:nvSpPr>
        <p:spPr>
          <a:xfrm>
            <a:off x="9614454" y="4150306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DropOut</a:t>
            </a:r>
            <a:endParaRPr lang="ko-KR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467BD10-7C47-4F73-8777-E2C80C269CC5}"/>
              </a:ext>
            </a:extLst>
          </p:cNvPr>
          <p:cNvSpPr/>
          <p:nvPr/>
        </p:nvSpPr>
        <p:spPr>
          <a:xfrm>
            <a:off x="636103" y="2540325"/>
            <a:ext cx="2398643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Site.DAO</a:t>
            </a:r>
            <a:endParaRPr lang="ko-KR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D71E089-A99D-4CF2-B414-9E29BED2246E}"/>
              </a:ext>
            </a:extLst>
          </p:cNvPr>
          <p:cNvSpPr/>
          <p:nvPr/>
        </p:nvSpPr>
        <p:spPr>
          <a:xfrm>
            <a:off x="3730487" y="2540322"/>
            <a:ext cx="1961321" cy="461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DBConnerction</a:t>
            </a:r>
            <a:endParaRPr lang="ko-KR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67BB39D-47BF-45A1-8D6D-CBD223741779}"/>
              </a:ext>
            </a:extLst>
          </p:cNvPr>
          <p:cNvSpPr/>
          <p:nvPr/>
        </p:nvSpPr>
        <p:spPr>
          <a:xfrm>
            <a:off x="5678559" y="2540324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MakeAccount</a:t>
            </a:r>
            <a:endParaRPr lang="ko-KR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9E5A03A-7DD8-459B-804F-46DD3E0AA8F5}"/>
              </a:ext>
            </a:extLst>
          </p:cNvPr>
          <p:cNvSpPr/>
          <p:nvPr/>
        </p:nvSpPr>
        <p:spPr>
          <a:xfrm>
            <a:off x="7639880" y="2540323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MemberLogin</a:t>
            </a:r>
            <a:endParaRPr lang="ko-KR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668A74A-C0B5-4AF3-8124-5B6FB0AF4A89}"/>
              </a:ext>
            </a:extLst>
          </p:cNvPr>
          <p:cNvSpPr/>
          <p:nvPr/>
        </p:nvSpPr>
        <p:spPr>
          <a:xfrm>
            <a:off x="9601201" y="2540323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AdminLogin</a:t>
            </a:r>
            <a:endParaRPr lang="ko-KR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4DBD650-0FFD-4B99-9AE8-CE98D7E0FBE8}"/>
              </a:ext>
            </a:extLst>
          </p:cNvPr>
          <p:cNvSpPr/>
          <p:nvPr/>
        </p:nvSpPr>
        <p:spPr>
          <a:xfrm>
            <a:off x="636103" y="464231"/>
            <a:ext cx="2398643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Site.Utils</a:t>
            </a:r>
            <a:endParaRPr lang="ko-KR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554C456-0AF9-4F37-99E6-61E21378047E}"/>
              </a:ext>
            </a:extLst>
          </p:cNvPr>
          <p:cNvSpPr/>
          <p:nvPr/>
        </p:nvSpPr>
        <p:spPr>
          <a:xfrm>
            <a:off x="3730487" y="464231"/>
            <a:ext cx="194807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FrontController</a:t>
            </a:r>
            <a:endParaRPr lang="ko-KR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457C494-21E6-434E-945D-19CF937745C8}"/>
              </a:ext>
            </a:extLst>
          </p:cNvPr>
          <p:cNvSpPr/>
          <p:nvPr/>
        </p:nvSpPr>
        <p:spPr>
          <a:xfrm>
            <a:off x="636104" y="5277223"/>
            <a:ext cx="2398643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Site.Admin.View</a:t>
            </a:r>
            <a:endParaRPr lang="ko-KR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CCDA9A6-A606-4340-806B-D6E2F11AF56E}"/>
              </a:ext>
            </a:extLst>
          </p:cNvPr>
          <p:cNvSpPr/>
          <p:nvPr/>
        </p:nvSpPr>
        <p:spPr>
          <a:xfrm>
            <a:off x="3730488" y="5277220"/>
            <a:ext cx="1961321" cy="461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AdminMain</a:t>
            </a:r>
            <a:endParaRPr lang="ko-KR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0146925-BE13-419D-B4B9-56CA15B966FA}"/>
              </a:ext>
            </a:extLst>
          </p:cNvPr>
          <p:cNvSpPr/>
          <p:nvPr/>
        </p:nvSpPr>
        <p:spPr>
          <a:xfrm>
            <a:off x="5691812" y="5277222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AdminView</a:t>
            </a:r>
            <a:endParaRPr lang="ko-KR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1525FE2-947F-48C2-8F43-C9FF9C8B8C66}"/>
              </a:ext>
            </a:extLst>
          </p:cNvPr>
          <p:cNvSpPr/>
          <p:nvPr/>
        </p:nvSpPr>
        <p:spPr>
          <a:xfrm>
            <a:off x="7653133" y="5277221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Processor View</a:t>
            </a:r>
            <a:endParaRPr lang="ko-KR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EB19762-FA06-4998-A506-78F8A2B03CB8}"/>
              </a:ext>
            </a:extLst>
          </p:cNvPr>
          <p:cNvSpPr/>
          <p:nvPr/>
        </p:nvSpPr>
        <p:spPr>
          <a:xfrm>
            <a:off x="636104" y="6350183"/>
            <a:ext cx="2398643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Site.Admin.DAO</a:t>
            </a:r>
            <a:endParaRPr lang="ko-KR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FDDA73F-A466-41D3-BEBE-F0D71C35C8FD}"/>
              </a:ext>
            </a:extLst>
          </p:cNvPr>
          <p:cNvSpPr/>
          <p:nvPr/>
        </p:nvSpPr>
        <p:spPr>
          <a:xfrm>
            <a:off x="3730488" y="6350180"/>
            <a:ext cx="1961321" cy="461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DBConnerction</a:t>
            </a:r>
            <a:endParaRPr lang="ko-KR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9909D60-9651-4ACF-A419-EB9AD821BC1E}"/>
              </a:ext>
            </a:extLst>
          </p:cNvPr>
          <p:cNvSpPr/>
          <p:nvPr/>
        </p:nvSpPr>
        <p:spPr>
          <a:xfrm>
            <a:off x="5691812" y="6350182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MemberDelete</a:t>
            </a:r>
            <a:endParaRPr lang="ko-KR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8C932AA-4258-433D-8EF4-975F73BB13C6}"/>
              </a:ext>
            </a:extLst>
          </p:cNvPr>
          <p:cNvSpPr/>
          <p:nvPr/>
        </p:nvSpPr>
        <p:spPr>
          <a:xfrm>
            <a:off x="7653133" y="6350181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Lookup</a:t>
            </a:r>
            <a:endParaRPr lang="ko-KR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AFA01F5-5403-46E1-A62E-48D3F0C3F3B0}"/>
              </a:ext>
            </a:extLst>
          </p:cNvPr>
          <p:cNvSpPr/>
          <p:nvPr/>
        </p:nvSpPr>
        <p:spPr>
          <a:xfrm>
            <a:off x="9614453" y="6350180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TextDelete</a:t>
            </a:r>
            <a:endParaRPr lang="ko-KR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4ED854A-09E8-4D2C-9A3E-CFB7D5DFE5DE}"/>
              </a:ext>
            </a:extLst>
          </p:cNvPr>
          <p:cNvSpPr/>
          <p:nvPr/>
        </p:nvSpPr>
        <p:spPr>
          <a:xfrm>
            <a:off x="636104" y="5810307"/>
            <a:ext cx="2398643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Site.Admin.Action</a:t>
            </a:r>
            <a:endParaRPr lang="ko-KR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BAE80CF-CE14-482C-87D9-1A2477B04DC7}"/>
              </a:ext>
            </a:extLst>
          </p:cNvPr>
          <p:cNvSpPr/>
          <p:nvPr/>
        </p:nvSpPr>
        <p:spPr>
          <a:xfrm>
            <a:off x="3730488" y="5810304"/>
            <a:ext cx="1961321" cy="461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A659B83-1EDD-4CDD-BF5B-B34C0027EA0B}"/>
              </a:ext>
            </a:extLst>
          </p:cNvPr>
          <p:cNvSpPr/>
          <p:nvPr/>
        </p:nvSpPr>
        <p:spPr>
          <a:xfrm>
            <a:off x="5691812" y="5810306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MemberDelete</a:t>
            </a:r>
            <a:endParaRPr lang="ko-KR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9BE12F6-B0C8-4C02-829C-633DC04A7C4B}"/>
              </a:ext>
            </a:extLst>
          </p:cNvPr>
          <p:cNvSpPr/>
          <p:nvPr/>
        </p:nvSpPr>
        <p:spPr>
          <a:xfrm>
            <a:off x="7653133" y="5810305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Lookup</a:t>
            </a:r>
            <a:endParaRPr lang="ko-KR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1CA3F88-DF71-491F-A692-453D5F753EF3}"/>
              </a:ext>
            </a:extLst>
          </p:cNvPr>
          <p:cNvSpPr/>
          <p:nvPr/>
        </p:nvSpPr>
        <p:spPr>
          <a:xfrm>
            <a:off x="9614453" y="5810304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TextDelete</a:t>
            </a:r>
            <a:endParaRPr lang="ko-KR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8544088-16E7-4CF9-9D65-3DFC5DB57951}"/>
              </a:ext>
            </a:extLst>
          </p:cNvPr>
          <p:cNvSpPr/>
          <p:nvPr/>
        </p:nvSpPr>
        <p:spPr>
          <a:xfrm>
            <a:off x="636103" y="933165"/>
            <a:ext cx="2398643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Site.DTO</a:t>
            </a:r>
            <a:endParaRPr lang="ko-KR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EAB7F3C-1D2C-41D3-A6B3-CA1C9B089A01}"/>
              </a:ext>
            </a:extLst>
          </p:cNvPr>
          <p:cNvSpPr/>
          <p:nvPr/>
        </p:nvSpPr>
        <p:spPr>
          <a:xfrm>
            <a:off x="3730487" y="933165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AccountBean</a:t>
            </a:r>
            <a:endParaRPr lang="ko-KR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B8F57A2-3C6B-4F26-8650-CC66145F559F}"/>
              </a:ext>
            </a:extLst>
          </p:cNvPr>
          <p:cNvSpPr/>
          <p:nvPr/>
        </p:nvSpPr>
        <p:spPr>
          <a:xfrm>
            <a:off x="636103" y="405"/>
            <a:ext cx="2398643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DF8908-0F38-40DA-986B-502EA224E51B}"/>
              </a:ext>
            </a:extLst>
          </p:cNvPr>
          <p:cNvSpPr/>
          <p:nvPr/>
        </p:nvSpPr>
        <p:spPr>
          <a:xfrm>
            <a:off x="3730487" y="405"/>
            <a:ext cx="7845287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B3B93B8-165E-4BB1-9C63-3C0A06C131EE}"/>
              </a:ext>
            </a:extLst>
          </p:cNvPr>
          <p:cNvSpPr/>
          <p:nvPr/>
        </p:nvSpPr>
        <p:spPr>
          <a:xfrm>
            <a:off x="3730487" y="2997812"/>
            <a:ext cx="1961321" cy="461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DBClose</a:t>
            </a:r>
            <a:endParaRPr lang="ko-KR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BCF82B1-754D-4E11-93A7-29C20390806A}"/>
              </a:ext>
            </a:extLst>
          </p:cNvPr>
          <p:cNvSpPr/>
          <p:nvPr/>
        </p:nvSpPr>
        <p:spPr>
          <a:xfrm>
            <a:off x="5678558" y="2995260"/>
            <a:ext cx="1961321" cy="461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InsertAccount</a:t>
            </a:r>
            <a:endParaRPr lang="ko-KR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1DE2F36-D574-C941-B8A8-9F9A3FA33E09}"/>
              </a:ext>
            </a:extLst>
          </p:cNvPr>
          <p:cNvSpPr/>
          <p:nvPr/>
        </p:nvSpPr>
        <p:spPr>
          <a:xfrm>
            <a:off x="5678558" y="934277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TextBean</a:t>
            </a:r>
            <a:endParaRPr lang="ko-KR" altLang="en-US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043B10D-76B4-AA4B-B6EE-0DA64F1D69FC}"/>
              </a:ext>
            </a:extLst>
          </p:cNvPr>
          <p:cNvSpPr/>
          <p:nvPr/>
        </p:nvSpPr>
        <p:spPr>
          <a:xfrm>
            <a:off x="7642499" y="934277"/>
            <a:ext cx="1961321" cy="461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65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83D0C-C7C6-487F-AFFC-7DF894A0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643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要求事項定義書</a:t>
            </a:r>
            <a:endParaRPr lang="ko-KR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45464F-3FDF-4C6C-B23F-02C73BCCB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4" y="2446725"/>
            <a:ext cx="11938957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１．アカウント登録、アカウントログイン、管理者ログイン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掲示板閲覧が可能にすること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２．掲示板は誰でも閲覧できること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３．管理者は会員のアカウント管理、掲示板管理が可能にすること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４．会員は掲示板投稿、サイト脱退、個人情報修正が可能にすること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５．掲示板に投稿する度にポイントがたまるようにすること（予定）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188</Words>
  <Application>Microsoft Macintosh PowerPoint</Application>
  <PresentationFormat>ワイド画面</PresentationFormat>
  <Paragraphs>109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맑은 고딕</vt:lpstr>
      <vt:lpstr>游ゴシック</vt:lpstr>
      <vt:lpstr>游ゴシック Light</vt:lpstr>
      <vt:lpstr>Arial</vt:lpstr>
      <vt:lpstr>Office テーマ</vt:lpstr>
      <vt:lpstr>ウェブプロジェクト</vt:lpstr>
      <vt:lpstr>準備期間</vt:lpstr>
      <vt:lpstr>使用言語とツール</vt:lpstr>
      <vt:lpstr>プロジェクト設計書</vt:lpstr>
      <vt:lpstr>PowerPoint プレゼンテーション</vt:lpstr>
      <vt:lpstr>PowerPoint プレゼンテーション</vt:lpstr>
      <vt:lpstr>要求事項定義書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個人プロジェクト</dc:title>
  <dc:creator>JSLHRD</dc:creator>
  <cp:lastModifiedBy>Ko In Seok</cp:lastModifiedBy>
  <cp:revision>39</cp:revision>
  <dcterms:created xsi:type="dcterms:W3CDTF">2019-03-18T07:09:02Z</dcterms:created>
  <dcterms:modified xsi:type="dcterms:W3CDTF">2019-03-18T12:57:00Z</dcterms:modified>
</cp:coreProperties>
</file>