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30" autoAdjust="0"/>
    <p:restoredTop sz="94660"/>
  </p:normalViewPr>
  <p:slideViewPr>
    <p:cSldViewPr snapToGrid="0">
      <p:cViewPr varScale="1">
        <p:scale>
          <a:sx n="231" d="100"/>
          <a:sy n="231" d="100"/>
        </p:scale>
        <p:origin x="261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9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3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6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4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0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3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ABD1A5-E9A5-44EF-9F8C-AF82AC4769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401F8-A3AF-4722-8989-AEE3E4E5C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8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7686FBE-F0B3-9B12-D9C1-9CEDF7B3DB37}"/>
              </a:ext>
            </a:extLst>
          </p:cNvPr>
          <p:cNvGrpSpPr/>
          <p:nvPr/>
        </p:nvGrpSpPr>
        <p:grpSpPr>
          <a:xfrm>
            <a:off x="684766" y="1628928"/>
            <a:ext cx="1828800" cy="1828800"/>
            <a:chOff x="2594247" y="1574339"/>
            <a:chExt cx="1828800" cy="1828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6ECF9E5-4CE3-57BE-8BB1-A1B6E92771E9}"/>
                </a:ext>
              </a:extLst>
            </p:cNvPr>
            <p:cNvSpPr/>
            <p:nvPr/>
          </p:nvSpPr>
          <p:spPr>
            <a:xfrm>
              <a:off x="2594247" y="1574339"/>
              <a:ext cx="18288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3C4EB-A145-6111-663B-24E8D6AA77E5}"/>
                </a:ext>
              </a:extLst>
            </p:cNvPr>
            <p:cNvSpPr txBox="1"/>
            <p:nvPr/>
          </p:nvSpPr>
          <p:spPr>
            <a:xfrm>
              <a:off x="2652173" y="2304073"/>
              <a:ext cx="17708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1"/>
                  </a:solidFill>
                </a:rPr>
                <a:t>Behavioral</a:t>
              </a:r>
              <a:endParaRPr lang="en-US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5C22129-9CBB-DA09-6D31-42AE81A8E31E}"/>
              </a:ext>
            </a:extLst>
          </p:cNvPr>
          <p:cNvGrpSpPr/>
          <p:nvPr/>
        </p:nvGrpSpPr>
        <p:grpSpPr>
          <a:xfrm>
            <a:off x="1371601" y="363290"/>
            <a:ext cx="1828800" cy="1828800"/>
            <a:chOff x="388930" y="214608"/>
            <a:chExt cx="1828800" cy="18288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5F49A53-F819-6333-2B44-068CB83A7354}"/>
                </a:ext>
              </a:extLst>
            </p:cNvPr>
            <p:cNvSpPr/>
            <p:nvPr/>
          </p:nvSpPr>
          <p:spPr>
            <a:xfrm>
              <a:off x="388930" y="214608"/>
              <a:ext cx="18288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699363-E8F5-8C83-814C-0B2DBC0955DC}"/>
                </a:ext>
              </a:extLst>
            </p:cNvPr>
            <p:cNvSpPr txBox="1"/>
            <p:nvPr/>
          </p:nvSpPr>
          <p:spPr>
            <a:xfrm>
              <a:off x="388930" y="811408"/>
              <a:ext cx="1828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Affective</a:t>
              </a:r>
              <a:endParaRPr lang="en-US" sz="2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E285F7-4297-CDBE-ED6F-C926937A3360}"/>
              </a:ext>
            </a:extLst>
          </p:cNvPr>
          <p:cNvGrpSpPr/>
          <p:nvPr/>
        </p:nvGrpSpPr>
        <p:grpSpPr>
          <a:xfrm>
            <a:off x="2058436" y="1628928"/>
            <a:ext cx="1828800" cy="1828800"/>
            <a:chOff x="388930" y="214608"/>
            <a:chExt cx="1828800" cy="1828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9F8672-E84C-B5B3-4399-9314024829BC}"/>
                </a:ext>
              </a:extLst>
            </p:cNvPr>
            <p:cNvSpPr/>
            <p:nvPr/>
          </p:nvSpPr>
          <p:spPr>
            <a:xfrm>
              <a:off x="388930" y="214608"/>
              <a:ext cx="18288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C4BD84-DB3A-715D-4BC4-A3191E11B91C}"/>
                </a:ext>
              </a:extLst>
            </p:cNvPr>
            <p:cNvSpPr txBox="1"/>
            <p:nvPr/>
          </p:nvSpPr>
          <p:spPr>
            <a:xfrm>
              <a:off x="388930" y="947862"/>
              <a:ext cx="169639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</a:rPr>
                <a:t>Cognitive</a:t>
              </a:r>
              <a:endParaRPr lang="en-US" sz="200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FA03010-94CD-2227-7BB2-BB87C38C0BC3}"/>
              </a:ext>
            </a:extLst>
          </p:cNvPr>
          <p:cNvSpPr/>
          <p:nvPr/>
        </p:nvSpPr>
        <p:spPr>
          <a:xfrm>
            <a:off x="171708" y="131693"/>
            <a:ext cx="4228584" cy="43086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E57C3-B219-0DF1-2D9D-C65E16495423}"/>
              </a:ext>
            </a:extLst>
          </p:cNvPr>
          <p:cNvSpPr txBox="1"/>
          <p:nvPr/>
        </p:nvSpPr>
        <p:spPr>
          <a:xfrm>
            <a:off x="1463660" y="3561973"/>
            <a:ext cx="1644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Contextual and Social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13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Plonski, Paul E</dc:creator>
  <cp:lastModifiedBy>Plonski, Paul E</cp:lastModifiedBy>
  <cp:revision>2</cp:revision>
  <dcterms:created xsi:type="dcterms:W3CDTF">2024-08-31T11:31:47Z</dcterms:created>
  <dcterms:modified xsi:type="dcterms:W3CDTF">2024-08-31T11:42:32Z</dcterms:modified>
</cp:coreProperties>
</file>