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B5024-E69F-4CE1-B02F-89EF9CB0E1D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BCF24-B790-4628-BEFC-474293D2F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7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F59E-3C5C-4B38-A562-240454AF2B3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3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F59E-3C5C-4B38-A562-240454AF2B3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6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F59E-3C5C-4B38-A562-240454AF2B3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F59E-3C5C-4B38-A562-240454AF2B3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9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F59E-3C5C-4B38-A562-240454AF2B3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F59E-3C5C-4B38-A562-240454AF2B3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F59E-3C5C-4B38-A562-240454AF2B3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7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F59E-3C5C-4B38-A562-240454AF2B3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4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F59E-3C5C-4B38-A562-240454AF2B3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6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F59E-3C5C-4B38-A562-240454AF2B3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5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F59E-3C5C-4B38-A562-240454AF2B3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8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2F59E-3C5C-4B38-A562-240454AF2B3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519BB-33FD-4E33-A4F5-D09C1E01B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980" y="179230"/>
            <a:ext cx="1504783" cy="1049206"/>
          </a:xfrm>
          <a:prstGeom prst="rect">
            <a:avLst/>
          </a:prstGeom>
        </p:spPr>
      </p:pic>
      <p:cxnSp>
        <p:nvCxnSpPr>
          <p:cNvPr id="5" name="מחבר ישר 4"/>
          <p:cNvCxnSpPr/>
          <p:nvPr/>
        </p:nvCxnSpPr>
        <p:spPr>
          <a:xfrm flipH="1">
            <a:off x="1782619" y="1099127"/>
            <a:ext cx="3237344" cy="121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6" y="2194627"/>
            <a:ext cx="1504783" cy="1049206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472" y="2194627"/>
            <a:ext cx="1504783" cy="1049206"/>
          </a:xfrm>
          <a:prstGeom prst="rect">
            <a:avLst/>
          </a:prstGeom>
        </p:spPr>
      </p:pic>
      <p:cxnSp>
        <p:nvCxnSpPr>
          <p:cNvPr id="11" name="מחבר ישר 10"/>
          <p:cNvCxnSpPr/>
          <p:nvPr/>
        </p:nvCxnSpPr>
        <p:spPr>
          <a:xfrm>
            <a:off x="6354618" y="1099127"/>
            <a:ext cx="3906982" cy="1403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תמונה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0399"/>
            <a:ext cx="1121761" cy="11217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60583" y="6488668"/>
            <a:ext cx="14029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192.168.0.5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1030227" y="6137597"/>
            <a:ext cx="19591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/>
              <a:t>00:02:</a:t>
            </a:r>
            <a:r>
              <a:rPr lang="en-US" dirty="0"/>
              <a:t>b3:00:02:b3</a:t>
            </a:r>
            <a:endParaRPr lang="he-IL" dirty="0"/>
          </a:p>
        </p:txBody>
      </p:sp>
      <p:cxnSp>
        <p:nvCxnSpPr>
          <p:cNvPr id="21" name="מחבר ישר 20"/>
          <p:cNvCxnSpPr/>
          <p:nvPr/>
        </p:nvCxnSpPr>
        <p:spPr>
          <a:xfrm flipH="1">
            <a:off x="277836" y="3243833"/>
            <a:ext cx="193219" cy="2466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4028" y="3211211"/>
            <a:ext cx="12939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192.168.0.1</a:t>
            </a:r>
            <a:endParaRPr lang="he-IL" dirty="0"/>
          </a:p>
        </p:txBody>
      </p:sp>
      <p:pic>
        <p:nvPicPr>
          <p:cNvPr id="23" name="תמונה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877" y="5837839"/>
            <a:ext cx="1121761" cy="112176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793460" y="6616108"/>
            <a:ext cx="153118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192.168.0.51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3863104" y="6265037"/>
            <a:ext cx="18630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00:00:0c:00:00:0c</a:t>
            </a:r>
            <a:endParaRPr lang="he-IL" dirty="0"/>
          </a:p>
        </p:txBody>
      </p:sp>
      <p:cxnSp>
        <p:nvCxnSpPr>
          <p:cNvPr id="27" name="מחבר ישר 26"/>
          <p:cNvCxnSpPr>
            <a:stCxn id="34" idx="2"/>
          </p:cNvCxnSpPr>
          <p:nvPr/>
        </p:nvCxnSpPr>
        <p:spPr>
          <a:xfrm>
            <a:off x="1704442" y="3883007"/>
            <a:ext cx="1445158" cy="195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תמונה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664" y="4489559"/>
            <a:ext cx="1121761" cy="112176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539247" y="5267828"/>
            <a:ext cx="14029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192.168.0.4</a:t>
            </a:r>
            <a:endParaRPr lang="he-IL" dirty="0"/>
          </a:p>
        </p:txBody>
      </p:sp>
      <p:sp>
        <p:nvSpPr>
          <p:cNvPr id="31" name="TextBox 30"/>
          <p:cNvSpPr txBox="1"/>
          <p:nvPr/>
        </p:nvSpPr>
        <p:spPr>
          <a:xfrm>
            <a:off x="4608891" y="4916757"/>
            <a:ext cx="20441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00:00:63:00:00:63</a:t>
            </a:r>
            <a:endParaRPr lang="he-IL" dirty="0"/>
          </a:p>
        </p:txBody>
      </p:sp>
      <p:cxnSp>
        <p:nvCxnSpPr>
          <p:cNvPr id="33" name="מחבר ישר 32"/>
          <p:cNvCxnSpPr>
            <a:stCxn id="8" idx="3"/>
            <a:endCxn id="29" idx="0"/>
          </p:cNvCxnSpPr>
          <p:nvPr/>
        </p:nvCxnSpPr>
        <p:spPr>
          <a:xfrm>
            <a:off x="1782619" y="2719230"/>
            <a:ext cx="2356926" cy="1770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8891" y="3513675"/>
            <a:ext cx="191110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00:05:5d:00:05:5d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10193307" y="3238286"/>
            <a:ext cx="14029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192.168.2.1</a:t>
            </a:r>
            <a:endParaRPr lang="he-IL" dirty="0"/>
          </a:p>
        </p:txBody>
      </p:sp>
      <p:pic>
        <p:nvPicPr>
          <p:cNvPr id="37" name="תמונה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839" y="5512608"/>
            <a:ext cx="1121761" cy="1121761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0100422" y="6290877"/>
            <a:ext cx="14029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192.168.2.8</a:t>
            </a:r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>
            <a:off x="10170066" y="5939806"/>
            <a:ext cx="18598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00:0c:6e:00:0c:6e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10261600" y="3665484"/>
            <a:ext cx="19639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00:05:5</a:t>
            </a:r>
            <a:r>
              <a:rPr lang="en-US" dirty="0"/>
              <a:t>d:00:05:5e</a:t>
            </a:r>
            <a:endParaRPr lang="he-IL" dirty="0"/>
          </a:p>
        </p:txBody>
      </p:sp>
      <p:cxnSp>
        <p:nvCxnSpPr>
          <p:cNvPr id="42" name="מחבר ישר 41"/>
          <p:cNvCxnSpPr>
            <a:stCxn id="9" idx="1"/>
            <a:endCxn id="37" idx="0"/>
          </p:cNvCxnSpPr>
          <p:nvPr/>
        </p:nvCxnSpPr>
        <p:spPr>
          <a:xfrm flipH="1">
            <a:off x="9700720" y="2719230"/>
            <a:ext cx="390752" cy="2793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11840" y="1162264"/>
            <a:ext cx="31290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?</a:t>
            </a:r>
          </a:p>
          <a:p>
            <a:r>
              <a:rPr lang="he-IL" dirty="0"/>
              <a:t>?</a:t>
            </a:r>
          </a:p>
        </p:txBody>
      </p:sp>
      <p:pic>
        <p:nvPicPr>
          <p:cNvPr id="44" name="תמונה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22" y="3434031"/>
            <a:ext cx="1121761" cy="112176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897905" y="4212300"/>
            <a:ext cx="153118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192.168.2.97</a:t>
            </a:r>
            <a:endParaRPr lang="he-IL" dirty="0"/>
          </a:p>
        </p:txBody>
      </p:sp>
      <p:sp>
        <p:nvSpPr>
          <p:cNvPr id="46" name="TextBox 45"/>
          <p:cNvSpPr txBox="1"/>
          <p:nvPr/>
        </p:nvSpPr>
        <p:spPr>
          <a:xfrm>
            <a:off x="7967549" y="3861229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244761" y="1825295"/>
            <a:ext cx="16177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192.168.0.0/24</a:t>
            </a:r>
            <a:endParaRPr lang="he-IL" dirty="0"/>
          </a:p>
        </p:txBody>
      </p:sp>
      <p:sp>
        <p:nvSpPr>
          <p:cNvPr id="48" name="TextBox 47"/>
          <p:cNvSpPr txBox="1"/>
          <p:nvPr/>
        </p:nvSpPr>
        <p:spPr>
          <a:xfrm>
            <a:off x="9978504" y="1799455"/>
            <a:ext cx="16177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192.168.2.0/24</a:t>
            </a:r>
            <a:endParaRPr lang="he-IL" dirty="0"/>
          </a:p>
        </p:txBody>
      </p:sp>
      <p:sp>
        <p:nvSpPr>
          <p:cNvPr id="49" name="TextBox 48"/>
          <p:cNvSpPr txBox="1"/>
          <p:nvPr/>
        </p:nvSpPr>
        <p:spPr>
          <a:xfrm>
            <a:off x="3706897" y="55655"/>
            <a:ext cx="16177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192.168.0.0/16</a:t>
            </a:r>
            <a:endParaRPr lang="he-IL" dirty="0"/>
          </a:p>
        </p:txBody>
      </p:sp>
      <p:cxnSp>
        <p:nvCxnSpPr>
          <p:cNvPr id="51" name="מחבר ישר 50"/>
          <p:cNvCxnSpPr>
            <a:stCxn id="9" idx="1"/>
            <a:endCxn id="44" idx="0"/>
          </p:cNvCxnSpPr>
          <p:nvPr/>
        </p:nvCxnSpPr>
        <p:spPr>
          <a:xfrm flipH="1">
            <a:off x="7498203" y="2719230"/>
            <a:ext cx="2593269" cy="714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6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</Words>
  <Application>Microsoft Office PowerPoint</Application>
  <PresentationFormat>מסך רחב</PresentationFormat>
  <Paragraphs>18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</dc:creator>
  <cp:lastModifiedBy>user</cp:lastModifiedBy>
  <cp:revision>19</cp:revision>
  <dcterms:created xsi:type="dcterms:W3CDTF">2016-12-24T19:34:52Z</dcterms:created>
  <dcterms:modified xsi:type="dcterms:W3CDTF">2021-01-20T20:50:51Z</dcterms:modified>
</cp:coreProperties>
</file>