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0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B45A8B9-320B-447A-ABBD-136EA7DBEB7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D9258B-F4A8-4D5C-81E0-FF0108F3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2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solutions/aw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3.58.234.227:8080/swagg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2AC28-7A21-478E-9ED6-FD7B1D68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Dakota, Parker, Matt, Kevin, Tyler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A9F9A78-CEBD-40EF-89BB-24C3B3F028BB}"/>
              </a:ext>
            </a:extLst>
          </p:cNvPr>
          <p:cNvSpPr txBox="1">
            <a:spLocks/>
          </p:cNvSpPr>
          <p:nvPr/>
        </p:nvSpPr>
        <p:spPr>
          <a:xfrm>
            <a:off x="1280559" y="1213300"/>
            <a:ext cx="9638153" cy="15996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0306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C887-815D-4B1C-9E8C-C917DE72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104C-DEEF-483B-A759-A3F0FD8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Micro-Service</a:t>
            </a:r>
          </a:p>
          <a:p>
            <a:r>
              <a:rPr lang="en-US" dirty="0"/>
              <a:t>Weighted algorithm</a:t>
            </a:r>
          </a:p>
        </p:txBody>
      </p:sp>
    </p:spTree>
    <p:extLst>
      <p:ext uri="{BB962C8B-B14F-4D97-AF65-F5344CB8AC3E}">
        <p14:creationId xmlns:p14="http://schemas.microsoft.com/office/powerpoint/2010/main" val="12853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7D86-CF35-460B-86B0-2B81C7B0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8AAA-8C4F-4D5F-B596-60118AA1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inventory ordering</a:t>
            </a:r>
          </a:p>
          <a:p>
            <a:r>
              <a:rPr lang="en-US" dirty="0"/>
              <a:t>Transfer inventory when cost effective</a:t>
            </a:r>
          </a:p>
          <a:p>
            <a:r>
              <a:rPr lang="en-US" dirty="0"/>
              <a:t>Support multiple store locations</a:t>
            </a:r>
          </a:p>
          <a:p>
            <a:r>
              <a:rPr lang="en-US" dirty="0"/>
              <a:t>Receive data reactively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7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CCD0-3081-4E2E-A891-1374D71F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BACC-34DD-4E6E-BC9B-4CA901A2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18001"/>
            <a:ext cx="4200476" cy="41384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Trello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Spring</a:t>
            </a:r>
          </a:p>
          <a:p>
            <a:pPr lvl="1"/>
            <a:r>
              <a:rPr lang="en-US" dirty="0"/>
              <a:t>AOP</a:t>
            </a:r>
          </a:p>
          <a:p>
            <a:pPr lvl="1"/>
            <a:r>
              <a:rPr lang="en-US" dirty="0" err="1"/>
              <a:t>WebFlux</a:t>
            </a:r>
            <a:endParaRPr lang="en-US" dirty="0"/>
          </a:p>
          <a:p>
            <a:pPr lvl="1"/>
            <a:r>
              <a:rPr lang="en-US" dirty="0"/>
              <a:t>Reactor</a:t>
            </a:r>
          </a:p>
          <a:p>
            <a:r>
              <a:rPr lang="en-US" dirty="0"/>
              <a:t>AWS</a:t>
            </a:r>
          </a:p>
          <a:p>
            <a:pPr lvl="1"/>
            <a:r>
              <a:rPr lang="en-US" dirty="0" err="1"/>
              <a:t>Keyspaces</a:t>
            </a:r>
            <a:endParaRPr lang="en-US" dirty="0"/>
          </a:p>
          <a:p>
            <a:pPr lvl="1"/>
            <a:r>
              <a:rPr lang="en-US" dirty="0"/>
              <a:t>EC2</a:t>
            </a:r>
          </a:p>
          <a:p>
            <a:pPr lvl="1"/>
            <a:r>
              <a:rPr lang="en-US" dirty="0"/>
              <a:t>IAM Users</a:t>
            </a:r>
          </a:p>
          <a:p>
            <a:r>
              <a:rPr lang="en-US" dirty="0"/>
              <a:t>Sonar-Cloud</a:t>
            </a:r>
          </a:p>
          <a:p>
            <a:r>
              <a:rPr lang="en-US" dirty="0"/>
              <a:t>Swagger UI</a:t>
            </a:r>
          </a:p>
          <a:p>
            <a:r>
              <a:rPr lang="en-US" dirty="0"/>
              <a:t>Junit</a:t>
            </a:r>
          </a:p>
          <a:p>
            <a:r>
              <a:rPr lang="en-US" dirty="0"/>
              <a:t>Mockito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B0394-0306-491F-80CD-36F5191A2CAB}"/>
              </a:ext>
            </a:extLst>
          </p:cNvPr>
          <p:cNvSpPr txBox="1">
            <a:spLocks/>
          </p:cNvSpPr>
          <p:nvPr/>
        </p:nvSpPr>
        <p:spPr>
          <a:xfrm>
            <a:off x="3874499" y="2222287"/>
            <a:ext cx="420047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411783F-055B-4D1A-ABD9-09AEBEA8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13694" y="0"/>
            <a:ext cx="3111629" cy="1862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288C49-A074-41F8-B2CF-B5BC1629B09F}"/>
              </a:ext>
            </a:extLst>
          </p:cNvPr>
          <p:cNvSpPr txBox="1"/>
          <p:nvPr/>
        </p:nvSpPr>
        <p:spPr>
          <a:xfrm>
            <a:off x="366676" y="6858000"/>
            <a:ext cx="11458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bout.gitlab.com/solutions/aw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362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71C6-C749-47DA-A643-4AE900F5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502D-8908-484A-B694-62E6BF30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32" y="3332630"/>
            <a:ext cx="10554574" cy="3636511"/>
          </a:xfrm>
        </p:spPr>
        <p:txBody>
          <a:bodyPr/>
          <a:lstStyle/>
          <a:p>
            <a:r>
              <a:rPr lang="en-US" dirty="0"/>
              <a:t>User Roles</a:t>
            </a:r>
          </a:p>
          <a:p>
            <a:r>
              <a:rPr lang="en-US" dirty="0"/>
              <a:t>Secure Login</a:t>
            </a:r>
          </a:p>
          <a:p>
            <a:pPr lvl="1"/>
            <a:r>
              <a:rPr lang="en-US" dirty="0"/>
              <a:t>JWT</a:t>
            </a:r>
          </a:p>
          <a:p>
            <a:pPr lvl="1"/>
            <a:r>
              <a:rPr lang="en-US" dirty="0" err="1"/>
              <a:t>Bcrypt</a:t>
            </a:r>
            <a:endParaRPr lang="en-US" dirty="0"/>
          </a:p>
          <a:p>
            <a:r>
              <a:rPr lang="en-US" dirty="0"/>
              <a:t>Data Availability (</a:t>
            </a:r>
            <a:r>
              <a:rPr lang="en-US" dirty="0" err="1"/>
              <a:t>CassandraDB</a:t>
            </a:r>
            <a:r>
              <a:rPr lang="en-US" dirty="0"/>
              <a:t>)</a:t>
            </a:r>
          </a:p>
          <a:p>
            <a:r>
              <a:rPr lang="en-US" dirty="0"/>
              <a:t>Reactive</a:t>
            </a:r>
          </a:p>
          <a:p>
            <a:r>
              <a:rPr lang="en-US" dirty="0"/>
              <a:t>? Custom cost algorithm</a:t>
            </a:r>
          </a:p>
          <a:p>
            <a:r>
              <a:rPr lang="en-US" dirty="0"/>
              <a:t>Inventory tracking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3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4DFF-6622-4DF6-869E-0EA34990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2DAD-2C71-45A1-9260-36415E2D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SwaggerUI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2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355D-26B2-4FEC-ABD0-7FAA3E72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11CD-EA51-47A2-A0AD-2BADE9AC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6102-42F1-447B-AE95-463130FF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 Down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053F29A-AD30-4C89-9A1A-FBB8721D3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74094"/>
            <a:ext cx="5715000" cy="3533775"/>
          </a:xfrm>
        </p:spPr>
      </p:pic>
    </p:spTree>
    <p:extLst>
      <p:ext uri="{BB962C8B-B14F-4D97-AF65-F5344CB8AC3E}">
        <p14:creationId xmlns:p14="http://schemas.microsoft.com/office/powerpoint/2010/main" val="335314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4FFB-DAFB-4287-B006-DA260AAF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DFC4-AE7D-4E76-9D07-6591241B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Non-Standardized Dev Environments</a:t>
            </a:r>
          </a:p>
          <a:p>
            <a:r>
              <a:rPr lang="en-US" dirty="0"/>
              <a:t>Reactive Development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High-throughput Testing Client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0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F828-4F38-4D31-815A-1F2866A1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Dev-Ops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4B02-955B-4552-A59F-D24BA226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Gitlab</a:t>
            </a:r>
          </a:p>
          <a:p>
            <a:r>
              <a:rPr lang="en-US" dirty="0"/>
              <a:t>Sonar-Cloud</a:t>
            </a:r>
          </a:p>
        </p:txBody>
      </p:sp>
    </p:spTree>
    <p:extLst>
      <p:ext uri="{BB962C8B-B14F-4D97-AF65-F5344CB8AC3E}">
        <p14:creationId xmlns:p14="http://schemas.microsoft.com/office/powerpoint/2010/main" val="395070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184</TotalTime>
  <Words>101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PowerPoint Presentation</vt:lpstr>
      <vt:lpstr>Purpose</vt:lpstr>
      <vt:lpstr>Technologies</vt:lpstr>
      <vt:lpstr>Key Features</vt:lpstr>
      <vt:lpstr>API</vt:lpstr>
      <vt:lpstr>Demo</vt:lpstr>
      <vt:lpstr>Burn Down</vt:lpstr>
      <vt:lpstr>Challenges</vt:lpstr>
      <vt:lpstr>Dev-Ops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Lopez</dc:creator>
  <cp:lastModifiedBy>Tyler Lopez</cp:lastModifiedBy>
  <cp:revision>13</cp:revision>
  <dcterms:created xsi:type="dcterms:W3CDTF">2021-05-16T23:36:50Z</dcterms:created>
  <dcterms:modified xsi:type="dcterms:W3CDTF">2021-05-17T02:41:19Z</dcterms:modified>
</cp:coreProperties>
</file>