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bin" ContentType="application/vnd.openxmlformats-officedocument.spreadsheetml.sheet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charts/chart1.xml" ContentType="application/vnd.openxmlformats-officedocument.drawingml.chart+xml"/>
  <Override PartName="/ppt/slides/charts/chart2.xml" ContentType="application/vnd.openxmlformats-officedocument.drawingml.chart+xml"/>
  <Override PartName="/ppt/slides/charts/chart3.xml" ContentType="application/vnd.openxmlformats-officedocument.drawingml.chart+xml"/>
  <Override PartName="/ppt/slides/charts/chart4.xml" ContentType="application/vnd.openxmlformats-officedocument.drawingml.chart+xml"/>
  <Override PartName="/ppt/slides/charts/chart5.xml" ContentType="application/vnd.openxmlformats-officedocument.drawingml.chart+xml"/>
  <Override PartName="/ppt/slides/charts/chart6.xml" ContentType="application/vnd.openxmlformats-officedocument.drawingml.chart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bd67b64e4b044aba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bdc62c044fbc45fa"/>
  </p:sldMasterIdLst>
  <p:sldIdLst>
    <p:sldId xmlns:r="http://schemas.openxmlformats.org/officeDocument/2006/relationships" id="257" r:id="R6161eb84cd714ad6"/>
  </p:sldIdLst>
  <p:sldSz cx="9144000" cy="6858000" type="screen4x3"/>
  <p:notesSz cx="6858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f5f97be2fdfa4341" /><Relationship Type="http://schemas.openxmlformats.org/officeDocument/2006/relationships/slideMaster" Target="/ppt/slideMasters/slideMaster1.xml" Id="Rbdc62c044fbc45fa" /><Relationship Type="http://schemas.openxmlformats.org/officeDocument/2006/relationships/slide" Target="/ppt/slides/slide1.xml" Id="R6161eb84cd714ad6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67e9cd69b578446e" /></Relationships>
</file>

<file path=ppt/slideLayouts/slideLayout1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FB6922FE-0281-47F0-82D0-F16E26663D14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c77a0a53698444a8" /><Relationship Type="http://schemas.openxmlformats.org/officeDocument/2006/relationships/slideLayout" Target="/ppt/slideLayouts/slideLayout1.xml" Id="Ref83f6c422734ed0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FB6922FE-0281-47F0-82D0-F16E26663D14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ef83f6c422734ed0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c09e839be254565" /><Relationship Type="http://schemas.openxmlformats.org/officeDocument/2006/relationships/chart" Target="/ppt/slides/charts/chart1.xml" Id="Re362a7695b494306" /><Relationship Type="http://schemas.openxmlformats.org/officeDocument/2006/relationships/chart" Target="/ppt/slides/charts/chart2.xml" Id="Ra8528dcbf47449f3" /><Relationship Type="http://schemas.openxmlformats.org/officeDocument/2006/relationships/chart" Target="/ppt/slides/charts/chart3.xml" Id="Rb65f40d6255043ee" /><Relationship Type="http://schemas.openxmlformats.org/officeDocument/2006/relationships/chart" Target="/ppt/slides/charts/chart4.xml" Id="R82bc283afa274110" /><Relationship Type="http://schemas.openxmlformats.org/officeDocument/2006/relationships/chart" Target="/ppt/slides/charts/chart5.xml" Id="R2d2b9ce62bbc4968" /><Relationship Type="http://schemas.openxmlformats.org/officeDocument/2006/relationships/chart" Target="/ppt/slides/charts/chart6.xml" Id="R34eea21d21bc4a4b" /></Relationships>
</file>

<file path=ppt/slides/charts/_rels/chart1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.bin" Id="Ra8ec15a819da43bb" /></Relationships>
</file>

<file path=ppt/slides/charts/_rels/chart2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2.bin" Id="R41561e2877354c9a" /></Relationships>
</file>

<file path=ppt/slides/charts/_rels/chart3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3.bin" Id="R900dd35ae0e9418b" /></Relationships>
</file>

<file path=ppt/slides/charts/_rels/chart4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4.bin" Id="R795c870cc96d488f" /></Relationships>
</file>

<file path=ppt/slides/charts/_rels/chart5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5.bin" Id="R62eb8b27abad4d4e" /></Relationships>
</file>

<file path=ppt/slides/charts/_rels/chart6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6.bin" Id="R15bc802c9c4149e4" /></Relationships>
</file>

<file path=ppt/slides/charts/chart1.xml><?xml version="1.0" encoding="utf-8"?>
<c:chartSpace xmlns:c="http://schemas.openxmlformats.org/drawingml/2006/chart">
  <c:date1904 val="0"/>
  <c:chart>
    <c:title>
      <c:tx>
        <c:rich>
          <a:bodyPr xmlns:a="http://schemas.openxmlformats.org/drawingml/2006/main"/>
          <a:p xmlns:a="http://schemas.openxmlformats.org/drawingml/2006/main">
            <a:pPr>
              <a:defRPr sz="1800">
                <a:latin typeface="+mn-lt"/>
                <a:ea typeface="+mn-ea"/>
                <a:cs typeface="+mn-cs"/>
              </a:defRPr>
            </a:pPr>
            <a:r>
              <a:t>Bar</a:t>
            </a:r>
          </a:p>
        </c:rich>
      </c:tx>
      <c:overlay val="0"/>
    </c:title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solidFill xmlns:a="http://schemas.openxmlformats.org/drawingml/2006/main">
              <a:schemeClr val="accent1">
                <a:alpha val="100000"/>
              </a:schemeClr>
            </a:solidFill>
            <a:ln xmlns:a="http://schemas.openxmlformats.org/drawingml/2006/main" w="12700">
              <a:solidFill>
                <a:srgbClr val="000000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solidFill xmlns:a="http://schemas.openxmlformats.org/drawingml/2006/main">
              <a:schemeClr val="accent2">
                <a:alpha val="100000"/>
              </a:schemeClr>
            </a:solidFill>
            <a:ln xmlns:a="http://schemas.openxmlformats.org/drawingml/2006/main" w="12700">
              <a:solidFill>
                <a:srgbClr val="000000"/>
              </a:solidFill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X</c:v>
                </c:pt>
                <c:pt idx="1">
                  <c:v>Y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3</c:v>
                </c:pt>
                <c:pt idx="1">
                  <c:v>4</c:v>
                </c:pt>
              </c:numCache>
            </c:numRef>
          </c:val>
        </c:ser>
        <c:dLbls>
          <c:numFmt formatCode="General" sourceLinked="1"/>
          <c:spPr>
            <a:noFill xmlns:a="http://schemas.openxmlformats.org/drawingml/2006/main"/>
          </c:spPr>
          <c:txPr>
            <a:bodyPr xmlns:a="http://schemas.openxmlformats.org/drawingml/2006/main" rot="0"/>
            <a:p xmlns:a="http://schemas.openxmlformats.org/drawingml/2006/main">
              <a:pPr>
                <a:defRPr sz="1400">
                  <a:latin typeface="+mn-lt"/>
                  <a:ea typeface="+mn-ea"/>
                  <a:cs typeface="+mn-cs"/>
                </a:defRPr>
              </a:pPr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0"/>
        <c:overlap val="0"/>
        <c:axId val="1"/>
        <c:axId val="2"/>
      </c:barChart>
      <c:catAx>
        <c:axId val="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</c:catAx>
      <c:valAx>
        <c:axId val="2"/>
        <c:scaling>
          <c:orientation val="minMax"/>
          <c:min val="0"/>
        </c:scaling>
        <c:delete val="0"/>
        <c:axPos val="l"/>
        <c:majorGridlines>
          <c:spPr>
            <a:ln xmlns:a="http://schemas.openxmlformats.org/drawingml/2006/main" w="6350">
              <a:solidFill>
                <a:srgbClr val="CCCCCC"/>
              </a:solidFill>
            </a:ln>
          </c:spPr>
        </c:majorGridlines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  <c:majorUnit val="1"/>
        <c:minorUnit val="0.5"/>
      </c:valAx>
    </c:plotArea>
    <c:legend>
      <c:legendPos val="r"/>
      <c:overlay val="0"/>
      <c:spPr>
        <a:noFill xmlns:a="http://schemas.openxmlformats.org/drawingml/2006/main"/>
        <a:ln xmlns:a="http://schemas.openxmlformats.org/drawingml/2006/main" w="0">
          <a:noFill/>
        </a:ln>
      </c:spPr>
      <c:txPr>
        <a:bodyPr xmlns:a="http://schemas.openxmlformats.org/drawingml/2006/main"/>
        <a:p xmlns:a="http://schemas.openxmlformats.org/drawingml/2006/main">
          <a:pPr>
            <a:defRPr sz="1400">
              <a:latin typeface="+mn-lt"/>
              <a:ea typeface="+mn-ea"/>
              <a:cs typeface="+mn-cs"/>
            </a:defRPr>
          </a:pPr>
        </a:p>
      </c:txPr>
    </c:legend>
  </c:chart>
  <c:externalData xmlns:r="http://schemas.openxmlformats.org/officeDocument/2006/relationships" r:id="Ra8ec15a819da43bb"/>
</c:chartSpace>
</file>

<file path=ppt/slides/charts/chart2.xml><?xml version="1.0" encoding="utf-8"?>
<c:chartSpace xmlns:c="http://schemas.openxmlformats.org/drawingml/2006/chart">
  <c:date1904 val="0"/>
  <c:chart>
    <c:title>
      <c:tx>
        <c:rich>
          <a:bodyPr xmlns:a="http://schemas.openxmlformats.org/drawingml/2006/main"/>
          <a:p xmlns:a="http://schemas.openxmlformats.org/drawingml/2006/main">
            <a:pPr>
              <a:defRPr sz="1800">
                <a:latin typeface="+mn-lt"/>
                <a:ea typeface="+mn-ea"/>
                <a:cs typeface="+mn-cs"/>
              </a:defRPr>
            </a:pPr>
            <a:r>
              <a:t>Line</a:t>
            </a:r>
          </a:p>
        </c:rich>
      </c:tx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</c:v>
                </c:pt>
              </c:strCache>
            </c:strRef>
          </c:tx>
          <c:spPr>
            <a:ln xmlns:a="http://schemas.openxmlformats.org/drawingml/2006/main" w="12700">
              <a:solidFill>
                <a:schemeClr val="accent1"/>
              </a:solidFill>
            </a:ln>
          </c:spPr>
          <c:marker>
            <c:size val="5"/>
            <c:spPr>
              <a:solidFill xmlns:a="http://schemas.openxmlformats.org/drawingml/2006/main">
                <a:schemeClr val="accent1">
                  <a:alpha val="100000"/>
                </a:schemeClr>
              </a:solidFill>
              <a:ln xmlns:a="http://schemas.openxmlformats.org/drawingml/2006/main" w="0">
                <a:noFill/>
              </a:ln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11</c:v>
                </c:pt>
                <c:pt idx="2">
                  <c:v>12</c:v>
                </c:pt>
                <c:pt idx="3">
                  <c:v>8</c:v>
                </c:pt>
                <c:pt idx="4">
                  <c:v>9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</c:v>
                </c:pt>
              </c:strCache>
            </c:strRef>
          </c:tx>
          <c:spPr>
            <a:ln xmlns:a="http://schemas.openxmlformats.org/drawingml/2006/main" w="12700">
              <a:solidFill>
                <a:schemeClr val="accent2"/>
              </a:solidFill>
            </a:ln>
          </c:spPr>
          <c:marker>
            <c:size val="5"/>
            <c:spPr>
              <a:solidFill xmlns:a="http://schemas.openxmlformats.org/drawingml/2006/main">
                <a:schemeClr val="accent2">
                  <a:alpha val="100000"/>
                </a:schemeClr>
              </a:solidFill>
              <a:ln xmlns:a="http://schemas.openxmlformats.org/drawingml/2006/main" w="0">
                <a:noFill/>
              </a:ln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8</c:v>
                </c:pt>
                <c:pt idx="1">
                  <c:v>6</c:v>
                </c:pt>
                <c:pt idx="2">
                  <c:v>7</c:v>
                </c:pt>
                <c:pt idx="3">
                  <c:v>5</c:v>
                </c:pt>
                <c:pt idx="4">
                  <c:v>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</c:v>
                </c:pt>
              </c:strCache>
            </c:strRef>
          </c:tx>
          <c:spPr>
            <a:ln xmlns:a="http://schemas.openxmlformats.org/drawingml/2006/main" w="12700">
              <a:solidFill>
                <a:schemeClr val="accent3"/>
              </a:solidFill>
            </a:ln>
          </c:spPr>
          <c:marker>
            <c:size val="5"/>
            <c:spPr>
              <a:solidFill xmlns:a="http://schemas.openxmlformats.org/drawingml/2006/main">
                <a:schemeClr val="accent3">
                  <a:alpha val="100000"/>
                </a:schemeClr>
              </a:solidFill>
              <a:ln xmlns:a="http://schemas.openxmlformats.org/drawingml/2006/main" w="0">
                <a:noFill/>
              </a:ln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5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</c:numCache>
            </c:numRef>
          </c:yVal>
          <c:smooth val="0"/>
        </c:ser>
        <c:axId val="1"/>
        <c:axId val="2"/>
      </c:scatterChart>
      <c:valAx>
        <c:axId val="1"/>
        <c:scaling>
          <c:orientation val="minMax"/>
          <c:max val="5"/>
          <c:min val="1"/>
        </c:scaling>
        <c:delete val="0"/>
        <c:axPos val="b"/>
        <c:majorGridlines>
          <c:spPr>
            <a:ln xmlns:a="http://schemas.openxmlformats.org/drawingml/2006/main" w="6350">
              <a:solidFill>
                <a:srgbClr val="CCCCCC"/>
              </a:solidFill>
            </a:ln>
          </c:spPr>
        </c:majorGridlines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  <c:majorUnit val="1"/>
        <c:minorUnit val="0.5"/>
      </c:valAx>
      <c:valAx>
        <c:axId val="2"/>
        <c:scaling>
          <c:orientation val="minMax"/>
        </c:scaling>
        <c:delete val="0"/>
        <c:axPos val="l"/>
        <c:majorGridlines>
          <c:spPr>
            <a:ln xmlns:a="http://schemas.openxmlformats.org/drawingml/2006/main" w="6350">
              <a:solidFill>
                <a:srgbClr val="CCCCCC"/>
              </a:solidFill>
            </a:ln>
          </c:spPr>
        </c:majorGridlines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  <c:majorUnit val="1"/>
        <c:minorUnit val="0.5"/>
      </c:valAx>
    </c:plotArea>
    <c:legend>
      <c:legendPos val="r"/>
      <c:overlay val="0"/>
      <c:spPr>
        <a:noFill xmlns:a="http://schemas.openxmlformats.org/drawingml/2006/main"/>
        <a:ln xmlns:a="http://schemas.openxmlformats.org/drawingml/2006/main" w="0">
          <a:noFill/>
        </a:ln>
      </c:spPr>
      <c:txPr>
        <a:bodyPr xmlns:a="http://schemas.openxmlformats.org/drawingml/2006/main"/>
        <a:p xmlns:a="http://schemas.openxmlformats.org/drawingml/2006/main">
          <a:pPr>
            <a:defRPr sz="1400">
              <a:latin typeface="+mn-lt"/>
              <a:ea typeface="+mn-ea"/>
              <a:cs typeface="+mn-cs"/>
            </a:defRPr>
          </a:pPr>
        </a:p>
      </c:txPr>
    </c:legend>
  </c:chart>
  <c:externalData xmlns:r="http://schemas.openxmlformats.org/officeDocument/2006/relationships" r:id="R41561e2877354c9a"/>
</c:chartSpace>
</file>

<file path=ppt/slides/charts/chart3.xml><?xml version="1.0" encoding="utf-8"?>
<c:chartSpace xmlns:c="http://schemas.openxmlformats.org/drawingml/2006/chart">
  <c:date1904 val="0"/>
  <c:chart>
    <c:title>
      <c:tx>
        <c:rich>
          <a:bodyPr xmlns:a="http://schemas.openxmlformats.org/drawingml/2006/main"/>
          <a:p xmlns:a="http://schemas.openxmlformats.org/drawingml/2006/main">
            <a:pPr>
              <a:defRPr sz="1800">
                <a:latin typeface="+mn-lt"/>
                <a:ea typeface="+mn-ea"/>
                <a:cs typeface="+mn-cs"/>
              </a:defRPr>
            </a:pPr>
            <a:r>
              <a:t>Area</a:t>
            </a:r>
          </a:p>
        </c:rich>
      </c:tx>
      <c:overlay val="0"/>
    </c:title>
    <c:plotArea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Y1</c:v>
                </c:pt>
              </c:strCache>
            </c:strRef>
          </c:tx>
          <c:spPr>
            <a:solidFill xmlns:a="http://schemas.openxmlformats.org/drawingml/2006/main">
              <a:schemeClr val="accent1">
                <a:alpha val="100000"/>
              </a:schemeClr>
            </a:solidFill>
            <a:ln xmlns:a="http://schemas.openxmlformats.org/drawingml/2006/main" w="0">
              <a:noFill/>
            </a:ln>
          </c:spP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3.09</c:v>
                </c:pt>
                <c:pt idx="1">
                  <c:v>3.04</c:v>
                </c:pt>
                <c:pt idx="2">
                  <c:v>3.44</c:v>
                </c:pt>
                <c:pt idx="3">
                  <c:v>3.23</c:v>
                </c:pt>
                <c:pt idx="4">
                  <c:v>3.39</c:v>
                </c:pt>
                <c:pt idx="5">
                  <c:v>3.38</c:v>
                </c:pt>
                <c:pt idx="6">
                  <c:v>3.48</c:v>
                </c:pt>
                <c:pt idx="7">
                  <c:v>3.8</c:v>
                </c:pt>
                <c:pt idx="8">
                  <c:v>3.43</c:v>
                </c:pt>
                <c:pt idx="9">
                  <c:v>3.09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Y2</c:v>
                </c:pt>
              </c:strCache>
            </c:strRef>
          </c:tx>
          <c:spPr>
            <a:solidFill xmlns:a="http://schemas.openxmlformats.org/drawingml/2006/main">
              <a:schemeClr val="accent2">
                <a:alpha val="100000"/>
              </a:schemeClr>
            </a:solidFill>
            <a:ln xmlns:a="http://schemas.openxmlformats.org/drawingml/2006/main" w="0">
              <a:noFill/>
            </a:ln>
          </c:spP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5.25</c:v>
                </c:pt>
                <c:pt idx="1">
                  <c:v>5.52</c:v>
                </c:pt>
                <c:pt idx="2">
                  <c:v>5.4</c:v>
                </c:pt>
                <c:pt idx="3">
                  <c:v>5.69</c:v>
                </c:pt>
                <c:pt idx="4">
                  <c:v>5.23</c:v>
                </c:pt>
                <c:pt idx="5">
                  <c:v>5.22</c:v>
                </c:pt>
                <c:pt idx="6">
                  <c:v>5.38</c:v>
                </c:pt>
                <c:pt idx="7">
                  <c:v>5.26</c:v>
                </c:pt>
                <c:pt idx="8">
                  <c:v>5.97</c:v>
                </c:pt>
                <c:pt idx="9">
                  <c:v>5.71</c:v>
                </c:pt>
              </c:numCache>
            </c:numRef>
          </c:val>
        </c:ser>
        <c:axId val="1"/>
        <c:axId val="2"/>
      </c:areaChart>
      <c:catAx>
        <c:axId val="1"/>
        <c:scaling>
          <c:orientation val="minMax"/>
        </c:scaling>
        <c:delete val="0"/>
        <c:axPos val="b"/>
        <c:majorGridlines>
          <c:spPr>
            <a:ln xmlns:a="http://schemas.openxmlformats.org/drawingml/2006/main" w="6350">
              <a:solidFill>
                <a:srgbClr val="CCCCCC"/>
              </a:solidFill>
            </a:ln>
          </c:spPr>
        </c:majorGridlines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</c:catAx>
      <c:valAx>
        <c:axId val="2"/>
        <c:scaling>
          <c:orientation val="minMax"/>
          <c:min val="0"/>
        </c:scaling>
        <c:delete val="0"/>
        <c:axPos val="l"/>
        <c:majorGridlines>
          <c:spPr>
            <a:ln xmlns:a="http://schemas.openxmlformats.org/drawingml/2006/main" w="6350">
              <a:solidFill>
                <a:srgbClr val="CCCCCC"/>
              </a:solidFill>
            </a:ln>
          </c:spPr>
        </c:majorGridlines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  <c:majorUnit val="1"/>
        <c:minorUnit val="0.5"/>
      </c:valAx>
    </c:plotArea>
    <c:legend>
      <c:legendPos val="r"/>
      <c:overlay val="0"/>
      <c:spPr>
        <a:noFill xmlns:a="http://schemas.openxmlformats.org/drawingml/2006/main"/>
        <a:ln xmlns:a="http://schemas.openxmlformats.org/drawingml/2006/main" w="0">
          <a:noFill/>
        </a:ln>
      </c:spPr>
      <c:txPr>
        <a:bodyPr xmlns:a="http://schemas.openxmlformats.org/drawingml/2006/main"/>
        <a:p xmlns:a="http://schemas.openxmlformats.org/drawingml/2006/main">
          <a:pPr>
            <a:defRPr sz="1400">
              <a:latin typeface="+mn-lt"/>
              <a:ea typeface="+mn-ea"/>
              <a:cs typeface="+mn-cs"/>
            </a:defRPr>
          </a:pPr>
        </a:p>
      </c:txPr>
    </c:legend>
  </c:chart>
  <c:externalData xmlns:r="http://schemas.openxmlformats.org/officeDocument/2006/relationships" r:id="R900dd35ae0e9418b"/>
</c:chartSpace>
</file>

<file path=ppt/slides/charts/chart4.xml><?xml version="1.0" encoding="utf-8"?>
<c:chartSpace xmlns:c="http://schemas.openxmlformats.org/drawingml/2006/chart">
  <c:date1904 val="0"/>
  <c:chart>
    <c:title>
      <c:tx>
        <c:rich>
          <a:bodyPr xmlns:a="http://schemas.openxmlformats.org/drawingml/2006/main"/>
          <a:p xmlns:a="http://schemas.openxmlformats.org/drawingml/2006/main">
            <a:pPr>
              <a:defRPr sz="1800">
                <a:latin typeface="+mn-lt"/>
                <a:ea typeface="+mn-ea"/>
                <a:cs typeface="+mn-cs"/>
              </a:defRPr>
            </a:pPr>
            <a:r>
              <a:t>Scatter</a:t>
            </a:r>
          </a:p>
        </c:rich>
      </c:tx>
      <c:overlay val="0"/>
    </c:title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ln xmlns:a="http://schemas.openxmlformats.org/drawingml/2006/main" w="0">
              <a:noFill/>
            </a:ln>
          </c:spPr>
          <c:marker>
            <c:size val="5"/>
            <c:spPr>
              <a:solidFill xmlns:a="http://schemas.openxmlformats.org/drawingml/2006/main">
                <a:schemeClr val="accent1">
                  <a:alpha val="100000"/>
                </a:schemeClr>
              </a:solidFill>
              <a:ln xmlns:a="http://schemas.openxmlformats.org/drawingml/2006/main" w="0">
                <a:noFill/>
              </a:ln>
            </c:spPr>
          </c:marker>
          <c:xVal>
            <c:numRef>
              <c:f>Sheet1!$A$2:$A$101</c:f>
              <c:numCache>
                <c:formatCode>General</c:formatCode>
                <c:ptCount val="100"/>
                <c:pt idx="0">
                  <c:v>-4.46</c:v>
                </c:pt>
                <c:pt idx="1">
                  <c:v>-0.32</c:v>
                </c:pt>
                <c:pt idx="2">
                  <c:v>4.68</c:v>
                </c:pt>
                <c:pt idx="3">
                  <c:v>-2.56</c:v>
                </c:pt>
                <c:pt idx="4">
                  <c:v>-2.92</c:v>
                </c:pt>
                <c:pt idx="5">
                  <c:v>-2.67</c:v>
                </c:pt>
                <c:pt idx="6">
                  <c:v>-2.05</c:v>
                </c:pt>
                <c:pt idx="7">
                  <c:v>0.86</c:v>
                </c:pt>
                <c:pt idx="8">
                  <c:v>-2.8</c:v>
                </c:pt>
                <c:pt idx="9">
                  <c:v>-2.56</c:v>
                </c:pt>
                <c:pt idx="10">
                  <c:v>0.04</c:v>
                </c:pt>
                <c:pt idx="11">
                  <c:v>4.31</c:v>
                </c:pt>
                <c:pt idx="12">
                  <c:v>-0.51</c:v>
                </c:pt>
                <c:pt idx="13">
                  <c:v>3.86</c:v>
                </c:pt>
                <c:pt idx="14">
                  <c:v>-1.09</c:v>
                </c:pt>
                <c:pt idx="15">
                  <c:v>-2.7</c:v>
                </c:pt>
                <c:pt idx="16">
                  <c:v>-2.04</c:v>
                </c:pt>
                <c:pt idx="17">
                  <c:v>-2.28</c:v>
                </c:pt>
                <c:pt idx="18">
                  <c:v>-4.95</c:v>
                </c:pt>
                <c:pt idx="19">
                  <c:v>-2.05</c:v>
                </c:pt>
                <c:pt idx="20">
                  <c:v>-2.1</c:v>
                </c:pt>
                <c:pt idx="21">
                  <c:v>-2.01</c:v>
                </c:pt>
                <c:pt idx="22">
                  <c:v>-3.33</c:v>
                </c:pt>
                <c:pt idx="23">
                  <c:v>3.14</c:v>
                </c:pt>
                <c:pt idx="24">
                  <c:v>-2.37</c:v>
                </c:pt>
                <c:pt idx="25">
                  <c:v>-1.98</c:v>
                </c:pt>
                <c:pt idx="26">
                  <c:v>-0.02</c:v>
                </c:pt>
                <c:pt idx="27">
                  <c:v>1.07</c:v>
                </c:pt>
                <c:pt idx="28">
                  <c:v>-0.42</c:v>
                </c:pt>
                <c:pt idx="29">
                  <c:v>-0.9</c:v>
                </c:pt>
                <c:pt idx="30">
                  <c:v>2.03</c:v>
                </c:pt>
                <c:pt idx="31">
                  <c:v>-3.66</c:v>
                </c:pt>
                <c:pt idx="32">
                  <c:v>4.26</c:v>
                </c:pt>
                <c:pt idx="33">
                  <c:v>-1.23</c:v>
                </c:pt>
                <c:pt idx="34">
                  <c:v>-3.8</c:v>
                </c:pt>
                <c:pt idx="35">
                  <c:v>-0.03</c:v>
                </c:pt>
                <c:pt idx="36">
                  <c:v>4.46</c:v>
                </c:pt>
                <c:pt idx="37">
                  <c:v>-3.07</c:v>
                </c:pt>
                <c:pt idx="38">
                  <c:v>0.76</c:v>
                </c:pt>
                <c:pt idx="39">
                  <c:v>-4.63</c:v>
                </c:pt>
                <c:pt idx="40">
                  <c:v>4.57</c:v>
                </c:pt>
                <c:pt idx="41">
                  <c:v>-1.77</c:v>
                </c:pt>
                <c:pt idx="42">
                  <c:v>-4.98</c:v>
                </c:pt>
                <c:pt idx="43">
                  <c:v>-1.8</c:v>
                </c:pt>
                <c:pt idx="44">
                  <c:v>2.33</c:v>
                </c:pt>
                <c:pt idx="45">
                  <c:v>3.16</c:v>
                </c:pt>
                <c:pt idx="46">
                  <c:v>-4.78</c:v>
                </c:pt>
                <c:pt idx="47">
                  <c:v>3.81</c:v>
                </c:pt>
                <c:pt idx="48">
                  <c:v>-2.65</c:v>
                </c:pt>
                <c:pt idx="49">
                  <c:v>-1.06</c:v>
                </c:pt>
                <c:pt idx="50">
                  <c:v>-1.09</c:v>
                </c:pt>
                <c:pt idx="51">
                  <c:v>-0.38</c:v>
                </c:pt>
                <c:pt idx="52">
                  <c:v>4.38</c:v>
                </c:pt>
                <c:pt idx="53">
                  <c:v>1.21</c:v>
                </c:pt>
                <c:pt idx="54">
                  <c:v>-3.4</c:v>
                </c:pt>
                <c:pt idx="55">
                  <c:v>0.03</c:v>
                </c:pt>
                <c:pt idx="56">
                  <c:v>-2.16</c:v>
                </c:pt>
                <c:pt idx="57">
                  <c:v>4.22</c:v>
                </c:pt>
                <c:pt idx="58">
                  <c:v>-0.06</c:v>
                </c:pt>
                <c:pt idx="59">
                  <c:v>-0.92</c:v>
                </c:pt>
                <c:pt idx="60">
                  <c:v>-0.72</c:v>
                </c:pt>
                <c:pt idx="61">
                  <c:v>1.02</c:v>
                </c:pt>
                <c:pt idx="62">
                  <c:v>-4.32</c:v>
                </c:pt>
                <c:pt idx="63">
                  <c:v>3.56</c:v>
                </c:pt>
                <c:pt idx="64">
                  <c:v>-1.38</c:v>
                </c:pt>
                <c:pt idx="65">
                  <c:v>3.84</c:v>
                </c:pt>
                <c:pt idx="66">
                  <c:v>4.11</c:v>
                </c:pt>
                <c:pt idx="67">
                  <c:v>3.55</c:v>
                </c:pt>
                <c:pt idx="68">
                  <c:v>-4.08</c:v>
                </c:pt>
                <c:pt idx="69">
                  <c:v>-1.47</c:v>
                </c:pt>
                <c:pt idx="70">
                  <c:v>-1.8</c:v>
                </c:pt>
                <c:pt idx="71">
                  <c:v>2.71</c:v>
                </c:pt>
                <c:pt idx="72">
                  <c:v>3.74</c:v>
                </c:pt>
                <c:pt idx="73">
                  <c:v>4.07</c:v>
                </c:pt>
                <c:pt idx="74">
                  <c:v>1.46</c:v>
                </c:pt>
                <c:pt idx="75">
                  <c:v>2.61</c:v>
                </c:pt>
                <c:pt idx="76">
                  <c:v>1.23</c:v>
                </c:pt>
                <c:pt idx="77">
                  <c:v>-0.62</c:v>
                </c:pt>
                <c:pt idx="78">
                  <c:v>0.19</c:v>
                </c:pt>
                <c:pt idx="79">
                  <c:v>-1.15</c:v>
                </c:pt>
                <c:pt idx="80">
                  <c:v>-1.18</c:v>
                </c:pt>
                <c:pt idx="81">
                  <c:v>-3.57</c:v>
                </c:pt>
                <c:pt idx="82">
                  <c:v>0.62</c:v>
                </c:pt>
                <c:pt idx="83">
                  <c:v>2.95</c:v>
                </c:pt>
                <c:pt idx="84">
                  <c:v>-3.09</c:v>
                </c:pt>
                <c:pt idx="85">
                  <c:v>-4.8</c:v>
                </c:pt>
                <c:pt idx="86">
                  <c:v>1.06</c:v>
                </c:pt>
                <c:pt idx="87">
                  <c:v>-1.73</c:v>
                </c:pt>
                <c:pt idx="88">
                  <c:v>-1.11</c:v>
                </c:pt>
                <c:pt idx="89">
                  <c:v>1.3</c:v>
                </c:pt>
                <c:pt idx="90">
                  <c:v>-3.02</c:v>
                </c:pt>
                <c:pt idx="91">
                  <c:v>-1.6</c:v>
                </c:pt>
                <c:pt idx="92">
                  <c:v>2.17</c:v>
                </c:pt>
                <c:pt idx="93">
                  <c:v>3.18</c:v>
                </c:pt>
                <c:pt idx="94">
                  <c:v>0.4</c:v>
                </c:pt>
                <c:pt idx="95">
                  <c:v>-3.1</c:v>
                </c:pt>
                <c:pt idx="96">
                  <c:v>4.37</c:v>
                </c:pt>
                <c:pt idx="97">
                  <c:v>-3.52</c:v>
                </c:pt>
                <c:pt idx="98">
                  <c:v>0.12</c:v>
                </c:pt>
                <c:pt idx="99">
                  <c:v>0.67</c:v>
                </c:pt>
              </c:numCache>
            </c:numRef>
          </c:xVal>
          <c:yVal>
            <c:numRef>
              <c:f>Sheet1!$B$2:$B$101</c:f>
              <c:numCache>
                <c:formatCode>General</c:formatCode>
                <c:ptCount val="100"/>
                <c:pt idx="0">
                  <c:v>-5.88</c:v>
                </c:pt>
                <c:pt idx="1">
                  <c:v>0.75</c:v>
                </c:pt>
                <c:pt idx="2">
                  <c:v>3.8</c:v>
                </c:pt>
                <c:pt idx="3">
                  <c:v>-2.29</c:v>
                </c:pt>
                <c:pt idx="4">
                  <c:v>-3.93</c:v>
                </c:pt>
                <c:pt idx="5">
                  <c:v>-3.57</c:v>
                </c:pt>
                <c:pt idx="6">
                  <c:v>-1.6</c:v>
                </c:pt>
                <c:pt idx="7">
                  <c:v>1.64</c:v>
                </c:pt>
                <c:pt idx="8">
                  <c:v>-2.31</c:v>
                </c:pt>
                <c:pt idx="9">
                  <c:v>-1.57</c:v>
                </c:pt>
                <c:pt idx="10">
                  <c:v>-0.99</c:v>
                </c:pt>
                <c:pt idx="11">
                  <c:v>3.89</c:v>
                </c:pt>
                <c:pt idx="12">
                  <c:v>-1.42</c:v>
                </c:pt>
                <c:pt idx="13">
                  <c:v>3.69</c:v>
                </c:pt>
                <c:pt idx="14">
                  <c:v>-2.51</c:v>
                </c:pt>
                <c:pt idx="15">
                  <c:v>-2.95</c:v>
                </c:pt>
                <c:pt idx="16">
                  <c:v>-1.14</c:v>
                </c:pt>
                <c:pt idx="17">
                  <c:v>-2.55</c:v>
                </c:pt>
                <c:pt idx="18">
                  <c:v>-6.05</c:v>
                </c:pt>
                <c:pt idx="19">
                  <c:v>-1.94</c:v>
                </c:pt>
                <c:pt idx="20">
                  <c:v>-3.4</c:v>
                </c:pt>
                <c:pt idx="21">
                  <c:v>-2.37</c:v>
                </c:pt>
                <c:pt idx="22">
                  <c:v>-4.43</c:v>
                </c:pt>
                <c:pt idx="23">
                  <c:v>3.14</c:v>
                </c:pt>
                <c:pt idx="24">
                  <c:v>-1.75</c:v>
                </c:pt>
                <c:pt idx="25">
                  <c:v>-2.18</c:v>
                </c:pt>
                <c:pt idx="26">
                  <c:v>-0.58</c:v>
                </c:pt>
                <c:pt idx="27">
                  <c:v>0.23</c:v>
                </c:pt>
                <c:pt idx="28">
                  <c:v>-1.54</c:v>
                </c:pt>
                <c:pt idx="29">
                  <c:v>-1.42</c:v>
                </c:pt>
                <c:pt idx="30">
                  <c:v>1.88</c:v>
                </c:pt>
                <c:pt idx="31">
                  <c:v>-3.45</c:v>
                </c:pt>
                <c:pt idx="32">
                  <c:v>2.76</c:v>
                </c:pt>
                <c:pt idx="33">
                  <c:v>-0.08</c:v>
                </c:pt>
                <c:pt idx="34">
                  <c:v>-4.24</c:v>
                </c:pt>
                <c:pt idx="35">
                  <c:v>0.48</c:v>
                </c:pt>
                <c:pt idx="36">
                  <c:v>3.28</c:v>
                </c:pt>
                <c:pt idx="37">
                  <c:v>-2.7</c:v>
                </c:pt>
                <c:pt idx="38">
                  <c:v>-0.63</c:v>
                </c:pt>
                <c:pt idx="39">
                  <c:v>-5.76</c:v>
                </c:pt>
                <c:pt idx="40">
                  <c:v>3.51</c:v>
                </c:pt>
                <c:pt idx="41">
                  <c:v>-0.78</c:v>
                </c:pt>
                <c:pt idx="42">
                  <c:v>-6.34</c:v>
                </c:pt>
                <c:pt idx="43">
                  <c:v>-2.32</c:v>
                </c:pt>
                <c:pt idx="44">
                  <c:v>0.86</c:v>
                </c:pt>
                <c:pt idx="45">
                  <c:v>3.3</c:v>
                </c:pt>
                <c:pt idx="46">
                  <c:v>-6.22</c:v>
                </c:pt>
                <c:pt idx="47">
                  <c:v>3.47</c:v>
                </c:pt>
                <c:pt idx="48">
                  <c:v>-2.47</c:v>
                </c:pt>
                <c:pt idx="49">
                  <c:v>-2.47</c:v>
                </c:pt>
                <c:pt idx="50">
                  <c:v>-2.49</c:v>
                </c:pt>
                <c:pt idx="51">
                  <c:v>-0.43</c:v>
                </c:pt>
                <c:pt idx="52">
                  <c:v>3.19</c:v>
                </c:pt>
                <c:pt idx="53">
                  <c:v>1.86</c:v>
                </c:pt>
                <c:pt idx="54">
                  <c:v>-4.47</c:v>
                </c:pt>
                <c:pt idx="55">
                  <c:v>0.57</c:v>
                </c:pt>
                <c:pt idx="56">
                  <c:v>-3.3</c:v>
                </c:pt>
                <c:pt idx="57">
                  <c:v>3.35</c:v>
                </c:pt>
                <c:pt idx="58">
                  <c:v>0.06</c:v>
                </c:pt>
                <c:pt idx="59">
                  <c:v>0.49</c:v>
                </c:pt>
                <c:pt idx="60">
                  <c:v>-0.99</c:v>
                </c:pt>
                <c:pt idx="61">
                  <c:v>2.39</c:v>
                </c:pt>
                <c:pt idx="62">
                  <c:v>-5.35</c:v>
                </c:pt>
                <c:pt idx="63">
                  <c:v>2.47</c:v>
                </c:pt>
                <c:pt idx="64">
                  <c:v>-0.81</c:v>
                </c:pt>
                <c:pt idx="65">
                  <c:v>3.5</c:v>
                </c:pt>
                <c:pt idx="66">
                  <c:v>2.63</c:v>
                </c:pt>
                <c:pt idx="67">
                  <c:v>2.33</c:v>
                </c:pt>
                <c:pt idx="68">
                  <c:v>-4.49</c:v>
                </c:pt>
                <c:pt idx="69">
                  <c:v>-1.79</c:v>
                </c:pt>
                <c:pt idx="70">
                  <c:v>-3.18</c:v>
                </c:pt>
                <c:pt idx="71">
                  <c:v>2.12</c:v>
                </c:pt>
                <c:pt idx="72">
                  <c:v>2.83</c:v>
                </c:pt>
                <c:pt idx="73">
                  <c:v>3.29</c:v>
                </c:pt>
                <c:pt idx="74">
                  <c:v>0.23</c:v>
                </c:pt>
                <c:pt idx="75">
                  <c:v>2.94</c:v>
                </c:pt>
                <c:pt idx="76">
                  <c:v>1.25</c:v>
                </c:pt>
                <c:pt idx="77">
                  <c:v>-1.15</c:v>
                </c:pt>
                <c:pt idx="78">
                  <c:v>1.43</c:v>
                </c:pt>
                <c:pt idx="79">
                  <c:v>-2.17</c:v>
                </c:pt>
                <c:pt idx="80">
                  <c:v>-2.04</c:v>
                </c:pt>
                <c:pt idx="81">
                  <c:v>-4.49</c:v>
                </c:pt>
                <c:pt idx="82">
                  <c:v>0.24</c:v>
                </c:pt>
                <c:pt idx="83">
                  <c:v>2.26</c:v>
                </c:pt>
                <c:pt idx="84">
                  <c:v>-3.91</c:v>
                </c:pt>
                <c:pt idx="85">
                  <c:v>-5.57</c:v>
                </c:pt>
                <c:pt idx="86">
                  <c:v>1.95</c:v>
                </c:pt>
                <c:pt idx="87">
                  <c:v>-2.11</c:v>
                </c:pt>
                <c:pt idx="88">
                  <c:v>-1.45</c:v>
                </c:pt>
                <c:pt idx="89">
                  <c:v>0.49</c:v>
                </c:pt>
                <c:pt idx="90">
                  <c:v>-2.64</c:v>
                </c:pt>
                <c:pt idx="91">
                  <c:v>-1.82</c:v>
                </c:pt>
                <c:pt idx="92">
                  <c:v>3.11</c:v>
                </c:pt>
                <c:pt idx="93">
                  <c:v>2.5</c:v>
                </c:pt>
                <c:pt idx="94">
                  <c:v>0.95</c:v>
                </c:pt>
                <c:pt idx="95">
                  <c:v>-4.31</c:v>
                </c:pt>
                <c:pt idx="96">
                  <c:v>4.11</c:v>
                </c:pt>
                <c:pt idx="97">
                  <c:v>-4.79</c:v>
                </c:pt>
                <c:pt idx="98">
                  <c:v>0.92</c:v>
                </c:pt>
                <c:pt idx="99">
                  <c:v>-0.01</c:v>
                </c:pt>
              </c:numCache>
            </c:numRef>
          </c:yVal>
          <c:smooth val="0"/>
        </c:ser>
        <c:axId val="1"/>
        <c:axId val="2"/>
      </c:scatterChart>
      <c:valAx>
        <c:axId val="1"/>
        <c:scaling>
          <c:orientation val="minMax"/>
          <c:max val="6"/>
          <c:min val="-6"/>
        </c:scaling>
        <c:delete val="0"/>
        <c:axPos val="b"/>
        <c:majorGridlines>
          <c:spPr>
            <a:ln xmlns:a="http://schemas.openxmlformats.org/drawingml/2006/main" w="6350">
              <a:solidFill>
                <a:srgbClr val="CCCCCC"/>
              </a:solidFill>
            </a:ln>
          </c:spPr>
        </c:majorGridlines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  <c:majorUnit val="1"/>
        <c:minorUnit val="0.5"/>
      </c:valAx>
      <c:valAx>
        <c:axId val="2"/>
        <c:scaling>
          <c:orientation val="minMax"/>
          <c:max val="6"/>
          <c:min val="-6"/>
        </c:scaling>
        <c:delete val="0"/>
        <c:axPos val="l"/>
        <c:majorGridlines>
          <c:spPr>
            <a:ln xmlns:a="http://schemas.openxmlformats.org/drawingml/2006/main" w="6350">
              <a:solidFill>
                <a:srgbClr val="CCCCCC"/>
              </a:solidFill>
            </a:ln>
          </c:spPr>
        </c:majorGridlines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  <c:majorUnit val="1"/>
        <c:minorUnit val="0.5"/>
      </c:valAx>
    </c:plotArea>
  </c:chart>
  <c:externalData xmlns:r="http://schemas.openxmlformats.org/officeDocument/2006/relationships" r:id="R795c870cc96d488f"/>
</c:chartSpace>
</file>

<file path=ppt/slides/charts/chart5.xml><?xml version="1.0" encoding="utf-8"?>
<c:chartSpace xmlns:c="http://schemas.openxmlformats.org/drawingml/2006/chart">
  <c:date1904 val="0"/>
  <c:chart>
    <c:title>
      <c:tx>
        <c:rich>
          <a:bodyPr xmlns:a="http://schemas.openxmlformats.org/drawingml/2006/main"/>
          <a:p xmlns:a="http://schemas.openxmlformats.org/drawingml/2006/main">
            <a:pPr>
              <a:defRPr sz="1800">
                <a:latin typeface="+mn-lt"/>
                <a:ea typeface="+mn-ea"/>
                <a:cs typeface="+mn-cs"/>
              </a:defRPr>
            </a:pPr>
            <a:r>
              <a:t>Bubble</a:t>
            </a:r>
          </a:p>
        </c:rich>
      </c:tx>
      <c:overlay val="0"/>
    </c:title>
    <c:plotArea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</c:v>
                </c:pt>
              </c:strCache>
            </c:strRef>
          </c:tx>
          <c:spPr>
            <a:solidFill xmlns:a="http://schemas.openxmlformats.org/drawingml/2006/main">
              <a:schemeClr val="accent1">
                <a:alpha val="80000"/>
              </a:schemeClr>
            </a:solidFill>
            <a:ln xmlns:a="http://schemas.openxmlformats.org/drawingml/2006/main" w="12700">
              <a:solidFill>
                <a:schemeClr val="accent1"/>
              </a:solidFill>
            </a:ln>
          </c:spPr>
          <c:xVal>
            <c:numRef>
              <c:f>Sheet1!$A$2:$A$6</c:f>
              <c:numCache>
                <c:formatCode>General</c:formatCode>
                <c:ptCount val="5"/>
                <c:pt idx="0">
                  <c:v>3.21</c:v>
                </c:pt>
                <c:pt idx="1">
                  <c:v>3.24</c:v>
                </c:pt>
                <c:pt idx="2">
                  <c:v>6.06</c:v>
                </c:pt>
                <c:pt idx="3">
                  <c:v>7.61</c:v>
                </c:pt>
                <c:pt idx="4">
                  <c:v>2.43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4.55</c:v>
                </c:pt>
                <c:pt idx="1">
                  <c:v>3.65</c:v>
                </c:pt>
                <c:pt idx="2">
                  <c:v>7.12</c:v>
                </c:pt>
                <c:pt idx="3">
                  <c:v>9.17</c:v>
                </c:pt>
                <c:pt idx="4">
                  <c:v>4.16</c:v>
                </c:pt>
              </c:numCache>
            </c:numRef>
          </c:yVal>
          <c:bubbleSize>
            <c:numRef>
              <c:f>Sheet1!$C$2:$C$6</c:f>
              <c:numCache>
                <c:formatCode>General</c:formatCode>
                <c:ptCount val="5"/>
                <c:pt idx="0">
                  <c:v>1.04</c:v>
                </c:pt>
                <c:pt idx="1">
                  <c:v>0.78</c:v>
                </c:pt>
                <c:pt idx="2">
                  <c:v>0.21</c:v>
                </c:pt>
                <c:pt idx="3">
                  <c:v>0.52</c:v>
                </c:pt>
                <c:pt idx="4">
                  <c:v>0.38</c:v>
                </c:pt>
              </c:numCache>
            </c:numRef>
          </c:bubbleSize>
        </c:ser>
        <c:axId val="1"/>
        <c:axId val="2"/>
      </c:bubbleChart>
      <c:valAx>
        <c:axId val="1"/>
        <c:scaling>
          <c:orientation val="minMax"/>
        </c:scaling>
        <c:delete val="0"/>
        <c:axPos val="b"/>
        <c:majorGridlines>
          <c:spPr>
            <a:ln xmlns:a="http://schemas.openxmlformats.org/drawingml/2006/main" w="6350">
              <a:solidFill>
                <a:srgbClr val="CCCCCC"/>
              </a:solidFill>
            </a:ln>
          </c:spPr>
        </c:majorGridlines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  <c:majorUnit val="1"/>
        <c:minorUnit val="0.5"/>
      </c:valAx>
      <c:valAx>
        <c:axId val="2"/>
        <c:scaling>
          <c:orientation val="minMax"/>
        </c:scaling>
        <c:delete val="0"/>
        <c:axPos val="l"/>
        <c:majorGridlines>
          <c:spPr>
            <a:ln xmlns:a="http://schemas.openxmlformats.org/drawingml/2006/main" w="6350">
              <a:solidFill>
                <a:srgbClr val="CCCCCC"/>
              </a:solidFill>
            </a:ln>
          </c:spPr>
        </c:majorGridlines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  <c:majorUnit val="1"/>
        <c:minorUnit val="0.5"/>
      </c:valAx>
    </c:plotArea>
  </c:chart>
  <c:externalData xmlns:r="http://schemas.openxmlformats.org/officeDocument/2006/relationships" r:id="R62eb8b27abad4d4e"/>
</c:chartSpace>
</file>

<file path=ppt/slides/charts/chart6.xml><?xml version="1.0" encoding="utf-8"?>
<c:chartSpace xmlns:c="http://schemas.openxmlformats.org/drawingml/2006/chart">
  <c:date1904 val="0"/>
  <c:chart>
    <c:title>
      <c:tx>
        <c:rich>
          <a:bodyPr xmlns:a="http://schemas.openxmlformats.org/drawingml/2006/main"/>
          <a:p xmlns:a="http://schemas.openxmlformats.org/drawingml/2006/main">
            <a:pPr>
              <a:defRPr sz="1200">
                <a:latin typeface="+mn-lt"/>
                <a:ea typeface="+mn-ea"/>
                <a:cs typeface="+mn-cs"/>
              </a:defRPr>
            </a:pPr>
            <a:r>
              <a:t>No pie/donut chart.
Use bar chart.
</a:t>
            </a:r>
          </a:p>
        </c:rich>
      </c:tx>
      <c:overlay val="0"/>
    </c:title>
    <c:plotArea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</c:v>
                </c:pt>
              </c:strCache>
            </c:strRef>
          </c:tx>
          <c:spPr>
            <a:solidFill xmlns:a="http://schemas.openxmlformats.org/drawingml/2006/main">
              <a:srgbClr val="d6587d">
                <a:alpha val="100000"/>
              </a:srgb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120</c:v>
                </c:pt>
                <c:pt idx="1">
                  <c:v>80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Other</c:v>
                </c:pt>
              </c:strCache>
            </c:strRef>
          </c:tx>
          <c:spPr>
            <a:solidFill xmlns:a="http://schemas.openxmlformats.org/drawingml/2006/main">
              <a:srgbClr val="dddddd">
                <a:alpha val="100000"/>
              </a:srgb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</c:v>
                </c:pt>
                <c:pt idx="1">
                  <c:v>10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Dog</c:v>
                </c:pt>
              </c:strCache>
            </c:strRef>
          </c:tx>
          <c:spPr>
            <a:solidFill xmlns:a="http://schemas.openxmlformats.org/drawingml/2006/main">
              <a:srgbClr val="44c976">
                <a:alpha val="100000"/>
              </a:srgbClr>
            </a:solidFill>
            <a:ln xmlns:a="http://schemas.openxmlformats.org/drawingml/2006/main" w="0">
              <a:noFill/>
            </a:ln>
          </c:spPr>
          <c:invertIfNegative val="0"/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101</c:v>
                </c:pt>
                <c:pt idx="1">
                  <c:v>135</c:v>
                </c:pt>
              </c:numCache>
            </c:numRef>
          </c:val>
        </c:ser>
        <c:gapWidth val="20"/>
        <c:overlap val="100"/>
        <c:axId val="1"/>
        <c:axId val="2"/>
      </c:barChart>
      <c:catAx>
        <c:axId val="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</c:catAx>
      <c:valAx>
        <c:axId val="2"/>
        <c:scaling>
          <c:orientation val="minMax"/>
          <c:max val="1"/>
          <c:min val="0"/>
        </c:scaling>
        <c:delete val="0"/>
        <c:axPos val="b"/>
        <c:majorGridlines>
          <c:spPr>
            <a:ln xmlns:a="http://schemas.openxmlformats.org/drawingml/2006/main" w="6350">
              <a:solidFill>
                <a:srgbClr val="000000"/>
              </a:solidFill>
            </a:ln>
          </c:spPr>
        </c:majorGridlines>
        <c:minorGridlines>
          <c:spPr>
            <a:ln xmlns:a="http://schemas.openxmlformats.org/drawingml/2006/main" w="6350">
              <a:solidFill>
                <a:schemeClr val="dk1"/>
              </a:solidFill>
            </a:ln>
          </c:spPr>
        </c:minorGridlines>
        <c:numFmt formatCode="0%" sourceLinked="0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  <c:majorUnit val="0.5"/>
        <c:minorUnit val="0.25"/>
      </c:valAx>
    </c:plotArea>
    <c:legend>
      <c:legendPos val="r"/>
      <c:overlay val="0"/>
      <c:spPr>
        <a:noFill xmlns:a="http://schemas.openxmlformats.org/drawingml/2006/main"/>
        <a:ln xmlns:a="http://schemas.openxmlformats.org/drawingml/2006/main" w="0">
          <a:noFill/>
        </a:ln>
      </c:spPr>
      <c:txPr>
        <a:bodyPr xmlns:a="http://schemas.openxmlformats.org/drawingml/2006/main"/>
        <a:p xmlns:a="http://schemas.openxmlformats.org/drawingml/2006/main">
          <a:pPr>
            <a:defRPr sz="1400">
              <a:latin typeface="+mn-lt"/>
              <a:ea typeface="+mn-ea"/>
              <a:cs typeface="+mn-cs"/>
            </a:defRPr>
          </a:pPr>
        </a:p>
      </c:txPr>
    </c:legend>
  </c:chart>
  <c:externalData xmlns:r="http://schemas.openxmlformats.org/officeDocument/2006/relationships" r:id="R15bc802c9c4149e4"/>
</c:chartSpace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Chart types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  <a:prstGeom xmlns:a="http://schemas.openxmlformats.org/drawingml/2006/main" prst="rect">
            <a:avLst/>
          </a:prstGeo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FB6922FE-0281-47F0-82D0-F16E26663D14}" type="slidenum">
              <a:t>‹#›</a:t>
            </a:fld>
          </a:p>
        </p:txBody>
      </p:sp>
      <p:graphicFrame>
        <p:nvGraphicFramePr>
          <p:cNvPr id="4" name=""/>
          <p:cNvGraphicFramePr/>
          <p:nvPr>
            <p:ph type="chart" idx="1"/>
          </p:nvPr>
        </p:nvGraphicFramePr>
        <p:xfrm>
          <a:off xmlns:a="http://schemas.openxmlformats.org/drawingml/2006/main" x="288000" y="1152000"/>
          <a:ext xmlns:a="http://schemas.openxmlformats.org/drawingml/2006/main" cx="2856000" cy="25470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e362a7695b494306"/>
          </a:graphicData>
        </a:graphic>
      </p:graphicFrame>
      <p:graphicFrame>
        <p:nvGraphicFramePr>
          <p:cNvPr id="5" name=""/>
          <p:cNvGraphicFramePr/>
          <p:nvPr>
            <p:ph type="chart"/>
          </p:nvPr>
        </p:nvGraphicFramePr>
        <p:xfrm>
          <a:off xmlns:a="http://schemas.openxmlformats.org/drawingml/2006/main" x="3144000" y="1152000"/>
          <a:ext xmlns:a="http://schemas.openxmlformats.org/drawingml/2006/main" cx="2856000" cy="25470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a8528dcbf47449f3"/>
          </a:graphicData>
        </a:graphic>
      </p:graphicFrame>
      <p:graphicFrame>
        <p:nvGraphicFramePr>
          <p:cNvPr id="6" name=""/>
          <p:cNvGraphicFramePr/>
          <p:nvPr>
            <p:ph type="chart"/>
          </p:nvPr>
        </p:nvGraphicFramePr>
        <p:xfrm>
          <a:off xmlns:a="http://schemas.openxmlformats.org/drawingml/2006/main" x="6000000" y="1152000"/>
          <a:ext xmlns:a="http://schemas.openxmlformats.org/drawingml/2006/main" cx="2856000" cy="25470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b65f40d6255043ee"/>
          </a:graphicData>
        </a:graphic>
      </p:graphicFrame>
      <p:graphicFrame>
        <p:nvGraphicFramePr>
          <p:cNvPr id="7" name=""/>
          <p:cNvGraphicFramePr/>
          <p:nvPr>
            <p:ph type="chart"/>
          </p:nvPr>
        </p:nvGraphicFramePr>
        <p:xfrm>
          <a:off xmlns:a="http://schemas.openxmlformats.org/drawingml/2006/main" x="288000" y="3699000"/>
          <a:ext xmlns:a="http://schemas.openxmlformats.org/drawingml/2006/main" cx="2856000" cy="25470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82bc283afa274110"/>
          </a:graphicData>
        </a:graphic>
      </p:graphicFrame>
      <p:graphicFrame>
        <p:nvGraphicFramePr>
          <p:cNvPr id="8" name=""/>
          <p:cNvGraphicFramePr/>
          <p:nvPr>
            <p:ph type="chart"/>
          </p:nvPr>
        </p:nvGraphicFramePr>
        <p:xfrm>
          <a:off xmlns:a="http://schemas.openxmlformats.org/drawingml/2006/main" x="3144000" y="3699000"/>
          <a:ext xmlns:a="http://schemas.openxmlformats.org/drawingml/2006/main" cx="2856000" cy="25470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2d2b9ce62bbc4968"/>
          </a:graphicData>
        </a:graphic>
      </p:graphicFrame>
      <p:graphicFrame>
        <p:nvGraphicFramePr>
          <p:cNvPr id="9" name=""/>
          <p:cNvGraphicFramePr/>
          <p:nvPr>
            <p:ph type="chart"/>
          </p:nvPr>
        </p:nvGraphicFramePr>
        <p:xfrm>
          <a:off xmlns:a="http://schemas.openxmlformats.org/drawingml/2006/main" x="6000000" y="3699000"/>
          <a:ext xmlns:a="http://schemas.openxmlformats.org/drawingml/2006/main" cx="2856000" cy="2547000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34eea21d21bc4a4b"/>
          </a:graphicData>
        </a:graphic>
      </p:graphicFrame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