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bin" ContentType="application/vnd.openxmlformats-officedocument.spreadsheetml.sheet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charts/chart1.xml" ContentType="application/vnd.openxmlformats-officedocument.drawingml.chart+xml"/>
  <Override PartName="/ppt/slides/charts/chart2.xml" ContentType="application/vnd.openxmlformats-officedocument.drawingml.chart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406f3ce0d9744a3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3bc752bb500a4cc6"/>
  </p:sldMasterIdLst>
  <p:sldIdLst>
    <p:sldId xmlns:r="http://schemas.openxmlformats.org/officeDocument/2006/relationships" id="257" r:id="Rf4c4288726c043d9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dd8547268c86467c" /><Relationship Type="http://schemas.openxmlformats.org/officeDocument/2006/relationships/slideMaster" Target="/ppt/slideMasters/slideMaster1.xml" Id="R3bc752bb500a4cc6" /><Relationship Type="http://schemas.openxmlformats.org/officeDocument/2006/relationships/slide" Target="/ppt/slides/slide1.xml" Id="Rf4c4288726c043d9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8ae68370fd5e44e0" /></Relationships>
</file>

<file path=ppt/slideLayouts/slideLayout1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EE8E0839-BBF7-4A6F-BE63-8A744DA7533B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7d087f65c6804a8e" /><Relationship Type="http://schemas.openxmlformats.org/officeDocument/2006/relationships/slideLayout" Target="/ppt/slideLayouts/slideLayout1.xml" Id="R38e01d29ceb44409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EE8E0839-BBF7-4A6F-BE63-8A744DA7533B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38e01d29ceb44409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756e7ade5db4524" /><Relationship Type="http://schemas.openxmlformats.org/officeDocument/2006/relationships/chart" Target="/ppt/slides/charts/chart1.xml" Id="R377ecc21beb248f9" /><Relationship Type="http://schemas.openxmlformats.org/officeDocument/2006/relationships/chart" Target="/ppt/slides/charts/chart2.xml" Id="R1ef618850ddb44be" /></Relationships>
</file>

<file path=ppt/slides/charts/_rels/chart1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.bin" Id="R2b0dcf6ad47844a8" /></Relationships>
</file>

<file path=ppt/slides/charts/_rels/chart2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2.bin" Id="R944d32a12c9e47c5" /></Relationships>
</file>

<file path=ppt/slides/charts/chart1.xml><?xml version="1.0" encoding="utf-8"?>
<c:chartSpace xmlns:c="http://schemas.openxmlformats.org/drawingml/2006/chart">
  <c:date1904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 xmlns:a="http://schemas.openxmlformats.org/drawingml/2006/main">
              <a:schemeClr val="accent1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 xmlns:a="http://schemas.openxmlformats.org/drawingml/2006/main">
              <a:schemeClr val="accent2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val>
        </c:ser>
        <c:gapWidth val="20"/>
        <c:overlap val="0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</c:catAx>
      <c:valAx>
        <c:axId val="2"/>
        <c:scaling>
          <c:orientation val="minMax"/>
          <c:min val="0"/>
        </c:scaling>
        <c:delete val="0"/>
        <c:axPos val="l"/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</c:valAx>
    </c:plotArea>
    <c:legend>
      <c:legendPos val="r"/>
      <c:overlay val="0"/>
      <c:spPr>
        <a:noFill xmlns:a="http://schemas.openxmlformats.org/drawingml/2006/main"/>
        <a:ln xmlns:a="http://schemas.openxmlformats.org/drawingml/2006/main" w="0">
          <a:noFill/>
        </a:ln>
      </c:spPr>
      <c:txPr>
        <a:bodyPr xmlns:a="http://schemas.openxmlformats.org/drawingml/2006/main"/>
        <a:p xmlns:a="http://schemas.openxmlformats.org/drawingml/2006/main">
          <a:pPr>
            <a:defRPr sz="1400">
              <a:latin typeface="+mn-lt"/>
              <a:ea typeface="+mn-ea"/>
              <a:cs typeface="+mn-cs"/>
            </a:defRPr>
          </a:pPr>
        </a:p>
      </c:txPr>
    </c:legend>
  </c:chart>
  <c:externalData xmlns:r="http://schemas.openxmlformats.org/officeDocument/2006/relationships" r:id="R2b0dcf6ad47844a8"/>
</c:chartSpace>
</file>

<file path=ppt/slides/charts/chart2.xml><?xml version="1.0" encoding="utf-8"?>
<c:chartSpace xmlns:c="http://schemas.openxmlformats.org/drawingml/2006/chart">
  <c:date1904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 xmlns:a="http://schemas.openxmlformats.org/drawingml/2006/main">
              <a:schemeClr val="accent1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 xmlns:a="http://schemas.openxmlformats.org/drawingml/2006/main">
              <a:schemeClr val="accent2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gapWidth val="20"/>
        <c:overlap val="0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</c:catAx>
      <c:valAx>
        <c:axId val="2"/>
        <c:scaling>
          <c:orientation val="minMax"/>
          <c:min val="0"/>
        </c:scaling>
        <c:delete val="0"/>
        <c:axPos val="l"/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</c:valAx>
    </c:plotArea>
    <c:legend>
      <c:legendPos val="r"/>
      <c:overlay val="0"/>
      <c:spPr>
        <a:noFill xmlns:a="http://schemas.openxmlformats.org/drawingml/2006/main"/>
        <a:ln xmlns:a="http://schemas.openxmlformats.org/drawingml/2006/main" w="0">
          <a:noFill/>
        </a:ln>
      </c:spPr>
      <c:txPr>
        <a:bodyPr xmlns:a="http://schemas.openxmlformats.org/drawingml/2006/main"/>
        <a:p xmlns:a="http://schemas.openxmlformats.org/drawingml/2006/main">
          <a:pPr>
            <a:defRPr sz="1400">
              <a:latin typeface="+mn-lt"/>
              <a:ea typeface="+mn-ea"/>
              <a:cs typeface="+mn-cs"/>
            </a:defRPr>
          </a:pPr>
        </a:p>
      </c:txPr>
    </c:legend>
  </c:chart>
  <c:externalData xmlns:r="http://schemas.openxmlformats.org/officeDocument/2006/relationships" r:id="R944d32a12c9e47c5"/>
</c:chartSpace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Grid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EE8E0839-BBF7-4A6F-BE63-8A744DA7533B}" type="slidenum">
              <a:t>‹#›</a:t>
            </a:fld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4284000" cy="20376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 algn="r">
              <a:defRPr lang="ja-JP" altLang="en-US" sz="1800">
                <a:solidFill>
                  <a:schemeClr val="dk1"/>
                </a:solidFill>
              </a:defRPr>
            </a:defPPr>
            <a:lvl1pPr marL="355600" indent="-355600" algn="r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r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r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r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This is the row 1</a:t>
            </a:r>
          </a:p>
        </p:txBody>
      </p:sp>
      <p:graphicFrame>
        <p:nvGraphicFramePr>
          <p:cNvPr id="5" name=""/>
          <p:cNvGraphicFramePr/>
          <p:nvPr>
            <p:ph type="chart"/>
          </p:nvPr>
        </p:nvGraphicFramePr>
        <p:xfrm>
          <a:off xmlns:a="http://schemas.openxmlformats.org/drawingml/2006/main" x="4572000" y="1152000"/>
          <a:ext xmlns:a="http://schemas.openxmlformats.org/drawingml/2006/main" cx="4284000" cy="20376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377ecc21beb248f9"/>
          </a:graphicData>
        </a:graphic>
      </p:graphicFrame>
      <p:sp>
        <p:nvSpPr>
          <p:cNvPr id="6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3189600"/>
            <a:ext cx="4284000" cy="2037600"/>
          </a:xfrm>
          <a:prstGeom xmlns:a="http://schemas.openxmlformats.org/drawingml/2006/main" prst="rect"/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 algn="r">
              <a:defRPr lang="ja-JP" altLang="en-US" sz="1800">
                <a:solidFill>
                  <a:schemeClr val="dk1"/>
                </a:solidFill>
              </a:defRPr>
            </a:defPPr>
            <a:lvl1pPr marL="355600" indent="-355600" algn="r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r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r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r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This is the row 2</a:t>
            </a:r>
          </a:p>
        </p:txBody>
      </p:sp>
      <p:graphicFrame>
        <p:nvGraphicFramePr>
          <p:cNvPr id="7" name=""/>
          <p:cNvGraphicFramePr/>
          <p:nvPr>
            <p:ph type="chart"/>
          </p:nvPr>
        </p:nvGraphicFramePr>
        <p:xfrm>
          <a:off xmlns:a="http://schemas.openxmlformats.org/drawingml/2006/main" x="4572000" y="3189600"/>
          <a:ext xmlns:a="http://schemas.openxmlformats.org/drawingml/2006/main" cx="4284000" cy="20376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1ef618850ddb44be"/>
          </a:graphicData>
        </a:graphic>
      </p:graphicFrame>
      <p:sp>
        <p:nvSpPr>
          <p:cNvPr id="8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5227200"/>
            <a:ext cx="8568000" cy="1018800"/>
          </a:xfrm>
          <a:prstGeom xmlns:a="http://schemas.openxmlformats.org/drawingml/2006/main" prst="rect"/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 algn="ctr">
              <a:defRPr lang="ja-JP" altLang="en-US" sz="1800">
                <a:solidFill>
                  <a:schemeClr val="dk1"/>
                </a:solidFill>
              </a:defRPr>
            </a:defPPr>
            <a:lvl1pPr marL="355600" indent="-355600" algn="ctr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ctr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ctr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ctr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ct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ct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ct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ct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ctr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The row 3 have only one column and shorter.</a:t>
            </a:r>
          </a:p>
        </p:txBody>
      </p:sp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