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charts/chart2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57816be7713f43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02566-DDA0-38EB-A33C-074263608465}" v="1" dt="2025-05-18T06:49:4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/ppt/revisionInfo.xml" Id="rId8" /><Relationship Type="http://schemas.openxmlformats.org/officeDocument/2006/relationships/presProps" Target="/ppt/presProps.xml" Id="rId3" /><Relationship Type="http://schemas.microsoft.com/office/2016/11/relationships/changesInfo" Target="/ppt/changesInfos/changesInfo1.xml" Id="rId7" /><Relationship Type="http://schemas.openxmlformats.org/officeDocument/2006/relationships/slide" Target="/ppt/slides/slide2.xml" Id="R57816be7713f4307" /><Relationship Type="http://schemas.openxmlformats.org/officeDocument/2006/relationships/slideMaster" Target="/ppt/slideMasters/slideMaster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.xml" Id="rId5" /><Relationship Type="http://schemas.openxmlformats.org/officeDocument/2006/relationships/viewProps" Target="/ppt/viewProps.xml" Id="rId4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拓央 米澤" userId="27f537a0c08ffa71" providerId="Windows Live" clId="Web-{C6002566-DDA0-38EB-A33C-074263608465}"/>
    <pc:docChg chg="modSld addMainMaster delMainMaster">
      <pc:chgData name="拓央 米澤" userId="27f537a0c08ffa71" providerId="Windows Live" clId="Web-{C6002566-DDA0-38EB-A33C-074263608465}" dt="2025-05-18T06:49:48.212" v="0"/>
      <pc:docMkLst>
        <pc:docMk/>
      </pc:docMkLst>
      <pc:sldChg chg="modSp mod modClrScheme chgLayout">
        <pc:chgData name="拓央 米澤" userId="27f537a0c08ffa71" providerId="Windows Live" clId="Web-{C6002566-DDA0-38EB-A33C-074263608465}" dt="2025-05-18T06:49:48.212" v="0"/>
        <pc:sldMkLst>
          <pc:docMk/>
          <pc:sldMk cId="109857222" sldId="256"/>
        </pc:sldMkLst>
        <pc:spChg chg="mod ord">
          <ac:chgData name="拓央 米澤" userId="27f537a0c08ffa71" providerId="Windows Live" clId="Web-{C6002566-DDA0-38EB-A33C-074263608465}" dt="2025-05-18T06:49:48.212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拓央 米澤" userId="27f537a0c08ffa71" providerId="Windows Live" clId="Web-{C6002566-DDA0-38EB-A33C-074263608465}" dt="2025-05-18T06:49:48.212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拓央 米澤" userId="27f537a0c08ffa71" providerId="Windows Live" clId="Web-{C6002566-DDA0-38EB-A33C-074263608465}" dt="2025-05-18T06:49:48.212" v="0"/>
        <pc:sldMasterMkLst>
          <pc:docMk/>
          <pc:sldMasterMk cId="2460954070" sldId="2147483660"/>
        </pc:sldMasterMkLst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拓央 米澤" userId="27f537a0c08ffa71" providerId="Windows Live" clId="Web-{C6002566-DDA0-38EB-A33C-074263608465}" dt="2025-05-18T06:49:48.212" v="0"/>
        <pc:sldMasterMkLst>
          <pc:docMk/>
          <pc:sldMasterMk cId="3595700307" sldId="2147483672"/>
        </pc:sldMasterMkLst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4261369410" sldId="2147483673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4210198723" sldId="2147483674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406743845" sldId="2147483675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998747780" sldId="2147483676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683938509" sldId="2147483677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992273198" sldId="2147483678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082827219" sldId="2147483679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265933999" sldId="2147483680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696724190" sldId="2147483681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406287384" sldId="2147483682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400805217" sldId="2147483683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401031326" sldId="2147483684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615020157" sldId="2147483685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393628323" sldId="2147483686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365942244" sldId="2147483687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484670744" sldId="2147483688"/>
          </pc:sldLayoutMkLst>
        </pc:sldLayoutChg>
      </pc:sldMasterChg>
    </pc:docChg>
  </pc:docChgLst>
</pc:chgInfo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941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738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805217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1326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020157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8323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42244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70744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9872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384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4778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8509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3198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7219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3999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2419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12.xml" Id="rId12" /><Relationship Type="http://schemas.openxmlformats.org/officeDocument/2006/relationships/theme" Target="/ppt/theme/theme1.xml" Id="rId1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6.xml" Id="rId16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4.xml" Id="rId14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3e6bdbd4fcf49d3" /><Relationship Type="http://schemas.openxmlformats.org/officeDocument/2006/relationships/chart" Target="/ppt/slides/charts/chart2.xml" Id="R4700136e8cfa4e3b" /></Relationships>
</file>

<file path=ppt/slides/charts/_rels/chart2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2.bin" Id="Rc1aab20478ac4816" /></Relationships>
</file>

<file path=ppt/slides/charts/chart2.xml><?xml version="1.0" encoding="utf-8"?>
<c:chartSpace xmlns:c="http://schemas.openxmlformats.org/drawingml/2006/chart">
  <c:date1904 val="0"/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xmlns:a="http://schemas.openxmlformats.org/drawingml/2006/main" w="12700">
              <a:solidFill>
                <a:schemeClr val="accent1"/>
              </a:solidFill>
            </a:ln>
          </c:spPr>
          <c:marker>
            <c:size val="5"/>
            <c:spPr>
              <a:solidFill xmlns:a="http://schemas.openxmlformats.org/drawingml/2006/main">
                <a:schemeClr val="accent1">
                  <a:alpha val="100000"/>
                </a:schemeClr>
              </a:solidFill>
              <a:ln xmlns:a="http://schemas.openxmlformats.org/drawingml/2006/main" w="0">
                <a:noFill/>
              </a:ln>
            </c:spPr>
          </c:marker>
          <c:xVal>
            <c:numRef>
              <c:f>Sheet1!$A$2:$A$32</c:f>
              <c:numCache>
                <c:formatCode>[$-F800]m/d/yyyy</c:formatCode>
                <c:ptCount val="31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506055</c:v>
                </c:pt>
                <c:pt idx="1">
                  <c:v>513092</c:v>
                </c:pt>
                <c:pt idx="2">
                  <c:v>501313</c:v>
                </c:pt>
                <c:pt idx="3">
                  <c:v>503657</c:v>
                </c:pt>
                <c:pt idx="4">
                  <c:v>543001</c:v>
                </c:pt>
                <c:pt idx="5">
                  <c:v>548162</c:v>
                </c:pt>
                <c:pt idx="6">
                  <c:v>554651</c:v>
                </c:pt>
                <c:pt idx="7">
                  <c:v>517669</c:v>
                </c:pt>
                <c:pt idx="8">
                  <c:v>535667</c:v>
                </c:pt>
                <c:pt idx="9">
                  <c:v>524747</c:v>
                </c:pt>
                <c:pt idx="10">
                  <c:v>529458</c:v>
                </c:pt>
                <c:pt idx="11">
                  <c:v>547340</c:v>
                </c:pt>
                <c:pt idx="12">
                  <c:v>576708</c:v>
                </c:pt>
                <c:pt idx="13">
                  <c:v>568277</c:v>
                </c:pt>
                <c:pt idx="14">
                  <c:v>538008</c:v>
                </c:pt>
                <c:pt idx="15">
                  <c:v>554895</c:v>
                </c:pt>
                <c:pt idx="16">
                  <c:v>554004</c:v>
                </c:pt>
                <c:pt idx="17">
                  <c:v>544865</c:v>
                </c:pt>
                <c:pt idx="18">
                  <c:v>583007</c:v>
                </c:pt>
                <c:pt idx="19">
                  <c:v>604571</c:v>
                </c:pt>
                <c:pt idx="20">
                  <c:v>585260</c:v>
                </c:pt>
                <c:pt idx="21">
                  <c:v>572518</c:v>
                </c:pt>
                <c:pt idx="22">
                  <c:v>572902</c:v>
                </c:pt>
                <c:pt idx="23">
                  <c:v>577492</c:v>
                </c:pt>
                <c:pt idx="24">
                  <c:v>573692</c:v>
                </c:pt>
                <c:pt idx="25">
                  <c:v>599444</c:v>
                </c:pt>
                <c:pt idx="26">
                  <c:v>613578</c:v>
                </c:pt>
                <c:pt idx="27">
                  <c:v>620571</c:v>
                </c:pt>
                <c:pt idx="28">
                  <c:v>588194</c:v>
                </c:pt>
                <c:pt idx="29">
                  <c:v>582554</c:v>
                </c:pt>
                <c:pt idx="30">
                  <c:v>600314</c:v>
                </c:pt>
              </c:numCache>
            </c:numRef>
          </c:yVal>
          <c:smooth val="0"/>
        </c:ser>
        <c:axId val="1"/>
        <c:axId val="2"/>
      </c:scatterChart>
      <c:valAx>
        <c:axId val="1"/>
        <c:scaling>
          <c:orientation val="minMax"/>
          <c:max val="45688"/>
          <c:min val="45658"/>
        </c:scaling>
        <c:delete val="0"/>
        <c:axPos val="b"/>
        <c:numFmt formatCode="d" sourceLinked="0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  <c:majorUnit val="7"/>
      </c:valAx>
      <c:valAx>
        <c:axId val="2"/>
        <c:scaling>
          <c:orientation val="minMax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</c:chart>
  <c:externalData xmlns:r="http://schemas.openxmlformats.org/officeDocument/2006/relationships" r:id="Rc1aab20478ac4816"/>
</c:chartSpace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>
            <a:lvl1pPr>
              <a:defRPr sz="3600"/>
            </a:lvl1pPr>
          </a:lstStyle>
          <a:p xmlns:a="http://schemas.openxmlformats.org/drawingml/2006/main">
            <a:pPr marL="0" indent="0">
              <a:buNone/>
            </a:pPr>
            <a:r>
              <a:t>Page views of 2025-01</a:t>
            </a:r>
          </a:p>
        </p:txBody>
      </p:sp>
      <p:sp>
        <p:nvSpPr>
          <p:cNvPr id="3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dirty="0"/>
          </a:p>
        </p:txBody>
      </p:sp>
      <p:sp>
        <p:nvSpPr>
          <p:cNvPr id="5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aphicFrame>
        <p:nvGraphicFramePr>
          <p:cNvPr id="6" name=""/>
          <p:cNvGraphicFramePr/>
          <p:nvPr>
            <p:ph type="chart" idx="1"/>
          </p:nvPr>
        </p:nvGraphicFramePr>
        <p:xfrm>
          <a:off xmlns:a="http://schemas.openxmlformats.org/drawingml/2006/main" x="677334" y="2160589"/>
          <a:ext xmlns:a="http://schemas.openxmlformats.org/drawingml/2006/main" cx="8596668" cy="327117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4700136e8cfa4e3b"/>
          </a:graphicData>
        </a:graphic>
      </p:graphicFrame>
      <p:sp>
        <p:nvSpPr>
          <p:cNvPr id="7" name="Content Placeholder 2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677334" y="5431762"/>
            <a:ext cx="8596668" cy="609600"/>
          </a:xfrm>
          <a:prstGeom xmlns:a="http://schemas.openxmlformats.org/drawingml/2006/main" prst="rect"/>
        </p:spPr>
        <p:txBody>
          <a:bodyPr xmlns:a="http://schemas.openxmlformats.org/drawingml/2006/main"/>
          <a:lstStyle xmlns:a="http://schemas.openxmlformats.org/drawingml/2006/main">
            <a:defPPr>
              <a:defRPr lang="en-US" sz="1800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We are growing!</a:t>
            </a:r>
          </a:p>
        </p:txBody>
      </p:sp>
    </p:spTree>
    <p:extLst>
      <p:ext uri="{BB962C8B-B14F-4D97-AF65-F5344CB8AC3E}">
        <p14:creationId xmlns:p14="http://schemas.microsoft.com/office/powerpoint/2010/main" val="4210198723"/>
      </p:ext>
    </p:extLst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2025-05-18T06:48:45Z</dcterms:created>
  <dcterms:modified xsi:type="dcterms:W3CDTF">2025-05-18T06:49:49Z</dcterms:modified>
</cp:coreProperties>
</file>