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g" ContentType="image/jpeg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78cb80d78e24c0d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8bee3fbfdba048db"/>
  </p:sldMasterIdLst>
  <p:sldIdLst>
    <p:sldId xmlns:r="http://schemas.openxmlformats.org/officeDocument/2006/relationships" id="257" r:id="R333b1ee66b104e4a"/>
    <p:sldId xmlns:r="http://schemas.openxmlformats.org/officeDocument/2006/relationships" id="258" r:id="Refdfb8959bb94c17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2023d9ab561347a1" /><Relationship Type="http://schemas.openxmlformats.org/officeDocument/2006/relationships/slideMaster" Target="/ppt/slideMasters/slideMaster1.xml" Id="R8bee3fbfdba048db" /><Relationship Type="http://schemas.openxmlformats.org/officeDocument/2006/relationships/slide" Target="/ppt/slides/slide1.xml" Id="R333b1ee66b104e4a" /><Relationship Type="http://schemas.openxmlformats.org/officeDocument/2006/relationships/slide" Target="/ppt/slides/slide2.xml" Id="Refdfb8959bb94c17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fd7c021caec04ced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986820-C4CF-4D2A-8B90-504B51753A64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60a3864dd22b4df4" /><Relationship Type="http://schemas.openxmlformats.org/officeDocument/2006/relationships/slideLayout" Target="/ppt/slideLayouts/slideLayout1.xml" Id="R91f42fe6d2b84572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986820-C4CF-4D2A-8B90-504B51753A6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91f42fe6d2b84572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49b69ff0a5b4b5a" /><Relationship Type="http://schemas.openxmlformats.org/officeDocument/2006/relationships/image" Target="/ppt/media/image.jpg" Id="Rcc5d6a61f0df4bdb" /><Relationship Type="http://schemas.openxmlformats.org/officeDocument/2006/relationships/hyperlink" Target="https://example.org/autolink" TargetMode="External" Id="Rcc23dfaa5c134f59" /><Relationship Type="http://schemas.openxmlformats.org/officeDocument/2006/relationships/hyperlink" Target="https://example.org" TargetMode="External" Id="R441210ef1fae44e2" /><Relationship Type="http://schemas.openxmlformats.org/officeDocument/2006/relationships/hyperlink" Target="https://example.org/link_with_title" TargetMode="External" Id="Rf1e7633fb56a479a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d12dfb083064552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Text Styles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986820-C4CF-4D2A-8B90-504B51753A64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19374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marL="0" marR="0" indent="0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Normal </a:t>
            </a:r>
            <a:r>
              <a:rPr b="1"/>
              <a:t>bold</a:t>
            </a:r>
            <a:r>
              <a:t> </a:t>
            </a:r>
            <a:r>
              <a:rPr i="1"/>
              <a:t>italic</a:t>
            </a:r>
            <a:r>
              <a:t> </a:t>
            </a:r>
            <a:r>
              <a:rPr b="1" i="1"/>
              <a:t>bolditalic</a:t>
            </a:r>
            <a:r>
              <a:t> </a:t>
            </a:r>
            <a:r>
              <a:rPr>
                <a:latin typeface="Courier New"/>
                <a:ea typeface="Courier New"/>
                <a:cs typeface="Courier New"/>
              </a:rPr>
              <a:t>code</a:t>
            </a:r>
            <a:r>
              <a:t> </a:t>
            </a:r>
            <a:r>
              <a:rPr>
                <a:hlinkClick xmlns:r="http://schemas.openxmlformats.org/officeDocument/2006/relationships" r:id="Rcc23dfaa5c134f59"/>
              </a:rPr>
              <a:t>&lt;https://example.org/autolink&gt;</a:t>
            </a:r>
            <a:r>
              <a:t> </a:t>
            </a:r>
            <a:r>
              <a:rPr>
                <a:hlinkClick xmlns:r="http://schemas.openxmlformats.org/officeDocument/2006/relationships" r:id="R441210ef1fae44e2"/>
              </a:rPr>
              <a:t>link</a:t>
            </a:r>
            <a:r>
              <a:t> </a:t>
            </a:r>
            <a:r>
              <a:rPr>
                <a:hlinkClick xmlns:r="http://schemas.openxmlformats.org/officeDocument/2006/relationships" r:id="Rf1e7633fb56a479a" tooltip="foo"/>
              </a:rPr>
              <a:t>link with title</a:t>
            </a:r>
            <a:br/>
            <a:r>
              <a:t>hard break</a:t>
            </a:r>
          </a:p>
        </p:txBody>
      </p:sp>
      <p:sp>
        <p:nvSpPr>
          <p:cNvPr id="5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3089400"/>
            <a:ext cx="8568000" cy="1937400"/>
          </a:xfrm>
          <a:prstGeom xmlns:a="http://schemas.openxmlformats.org/drawingml/2006/main" prst="rect"/>
        </p:spPr>
        <p:txBody>
          <a:bodyPr xmlns:a="http://schemas.openxmlformats.org/drawingml/2006/main">
            <a:noAutofit/>
          </a:bodyPr>
          <a:lstStyle xmlns:a="http://schemas.openxmlformats.org/drawingml/2006/main">
            <a:defPPr marL="0" marR="0" indent="0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lvl="0"/>
            <a:r>
              <a:t>list item 1</a:t>
            </a:r>
          </a:p>
          <a:p xmlns:a="http://schemas.openxmlformats.org/drawingml/2006/main">
            <a:pPr lvl="1">
              <a:buAutoNum type="arabicPeriod" startAt="1"/>
            </a:pPr>
            <a:r>
              <a:t>a1</a:t>
            </a:r>
          </a:p>
          <a:p xmlns:a="http://schemas.openxmlformats.org/drawingml/2006/main">
            <a:pPr lvl="1">
              <a:buAutoNum type="arabicPeriod" startAt="1"/>
            </a:pPr>
            <a:r>
              <a:t>a2</a:t>
            </a:r>
          </a:p>
          <a:p xmlns:a="http://schemas.openxmlformats.org/drawingml/2006/main">
            <a:pPr lvl="0"/>
            <a:r>
              <a:t>list item 2</a:t>
            </a:r>
          </a:p>
          <a:p xmlns:a="http://schemas.openxmlformats.org/drawingml/2006/main">
            <a:pPr lvl="1"/>
            <a:r>
              <a:t>list item 2-1</a:t>
            </a:r>
          </a:p>
          <a:p xmlns:a="http://schemas.openxmlformats.org/drawingml/2006/main">
            <a:pPr lvl="2"/>
            <a:r>
              <a:t>list item 2-1-1</a:t>
            </a:r>
          </a:p>
        </p:txBody>
      </p:sp>
      <p:sp>
        <p:nvSpPr>
          <p:cNvPr id="6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5026800"/>
            <a:ext cx="8568000" cy="6096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marL="0" marR="0" indent="0" algn="ctr">
              <a:defRPr lang="ja-JP" altLang="en-US" sz="540">
                <a:solidFill>
                  <a:schemeClr val="dk1"/>
                </a:solidFill>
              </a:defRPr>
            </a:defPPr>
            <a:lvl1pPr marL="106680" marR="0" indent="-106680" algn="ctr">
              <a:buChar char="•"/>
              <a:defRPr lang="ja-JP" altLang="en-US" sz="8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98120" marR="0" indent="-91440" algn="ctr">
              <a:buChar char="⁃"/>
              <a:defRPr lang="ja-JP" altLang="en-US" sz="72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274320" marR="0" indent="-76200" algn="ctr">
              <a:buChar char="*"/>
              <a:defRPr lang="ja-JP" altLang="en-US" sz="6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342900" marR="0" indent="-68580" algn="ctr">
              <a:buChar char="‣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41148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8006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54864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61722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85800" marR="0" indent="-68580" algn="ctr">
              <a:buChar char="○"/>
              <a:defRPr lang="ja-JP" altLang="en-US" sz="5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small centered text</a:t>
            </a:r>
          </a:p>
        </p:txBody>
      </p:sp>
      <p:sp>
        <p:nvSpPr>
          <p:cNvPr id="7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5636400"/>
            <a:ext cx="4284000" cy="6096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marL="0" marR="0" indent="0" algn="r">
              <a:defRPr lang="ja-JP" altLang="en-US" sz="1080">
                <a:solidFill>
                  <a:schemeClr val="dk1"/>
                </a:solidFill>
              </a:defRPr>
            </a:defPPr>
            <a:lvl1pPr marL="213360" marR="0" indent="-213360" algn="r">
              <a:buChar char="•"/>
              <a:defRPr lang="ja-JP" altLang="en-US" sz="16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96240" marR="0" indent="-182880" algn="r">
              <a:buChar char="⁃"/>
              <a:defRPr lang="ja-JP" altLang="en-US" sz="144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48640" marR="0" indent="-152400" algn="r">
              <a:buChar char="*"/>
              <a:defRPr lang="ja-JP" altLang="en-US" sz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685800" marR="0" indent="-137160" algn="r">
              <a:buChar char="‣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82296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6012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28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3444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marR="0" indent="-137160" algn="r">
              <a:buChar char="○"/>
              <a:defRPr lang="ja-JP" altLang="en-US" sz="108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Image block:</a:t>
            </a:r>
            <a:br/>
            <a:r>
              <a:t>Inline images are not supported due to limitation of PowerPoint.</a:t>
            </a:r>
          </a:p>
        </p:txBody>
      </p:sp>
      <p:pic>
        <p:nvPicPr>
          <p:cNvPr id="8" name="" descr="Sky Clouds"/>
          <p:cNvPicPr preferRelativeResize="1">
            <a:picLocks xmlns:a="http://schemas.openxmlformats.org/drawingml/2006/main" noChangeAspect="1"/>
          </p:cNvPicPr>
          <p:nvPr>
            <p:ph type="pic"/>
          </p:nvPr>
        </p:nvPicPr>
        <p:blipFill>
          <a:blip xmlns:r="http://schemas.openxmlformats.org/officeDocument/2006/relationships" xmlns:a="http://schemas.openxmlformats.org/drawingml/2006/main" r:embed="Rcc5d6a61f0df4bdb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4572000" y="5636400"/>
            <a:ext cx="609600" cy="609600"/>
          </a:xfrm>
          <a:prstGeom xmlns:a="http://schemas.openxmlformats.org/drawingml/2006/main" prst="rect">
            <a:avLst/>
          </a:prstGeom>
        </p:spPr>
      </p:pic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Language setting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3F986820-C4CF-4D2A-8B90-504B51753A64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169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“Same” characters are rendered as different glyphs depending on </a:t>
            </a:r>
            <a:r>
              <a:rPr>
                <a:latin typeface="Courier New"/>
                <a:ea typeface="Courier New"/>
                <a:cs typeface="Courier New"/>
              </a:rPr>
              <a:t>language</a:t>
            </a:r>
            <a:r>
              <a:t> </a:t>
            </a:r>
            <a:r>
              <a:t>option.</a:t>
            </a:r>
          </a:p>
        </p:txBody>
      </p:sp>
      <p:sp>
        <p:nvSpPr>
          <p:cNvPr id="5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2850000"/>
            <a:ext cx="1905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ja-JP:</a:t>
            </a:r>
          </a:p>
        </p:txBody>
      </p:sp>
      <p:sp>
        <p:nvSpPr>
          <p:cNvPr id="6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193000" y="2850000"/>
            <a:ext cx="6663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ja-JP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ja-JP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ja-JP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ja-JP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ja-JP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7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3699000"/>
            <a:ext cx="1905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CN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CN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CN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CN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zh-CN:</a:t>
            </a:r>
          </a:p>
        </p:txBody>
      </p:sp>
      <p:sp>
        <p:nvSpPr>
          <p:cNvPr id="8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193000" y="3699000"/>
            <a:ext cx="6663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CN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CN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CN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CN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CN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9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4548000"/>
            <a:ext cx="1905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TW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TW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TW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TW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zh-TW:</a:t>
            </a:r>
          </a:p>
        </p:txBody>
      </p:sp>
      <p:sp>
        <p:nvSpPr>
          <p:cNvPr id="10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193000" y="4548000"/>
            <a:ext cx="6663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zh-TW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zh-TW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zh-TW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zh-TW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zh-TW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  <p:sp>
        <p:nvSpPr>
          <p:cNvPr id="11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88000" y="5397000"/>
            <a:ext cx="1905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ko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ko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ko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ko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ko:</a:t>
            </a:r>
          </a:p>
        </p:txBody>
      </p:sp>
      <p:sp>
        <p:nvSpPr>
          <p:cNvPr id="12" name="Content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2193000" y="5397000"/>
            <a:ext cx="6663000" cy="849000"/>
          </a:xfrm>
          <a:prstGeom xmlns:a="http://schemas.openxmlformats.org/drawingml/2006/main" prst="rect"/>
        </p:spPr>
        <p:txBody>
          <a:bodyPr xmlns:a="http://schemas.openxmlformats.org/drawingml/2006/main" anchor="ctr">
            <a:noAutofit/>
          </a:bodyPr>
          <a:lstStyle xmlns:a="http://schemas.openxmlformats.org/drawingml/2006/main">
            <a:defPPr algn="l">
              <a:defRPr lang="ko" altLang="en-US" sz="1800">
                <a:solidFill>
                  <a:schemeClr val="dk1"/>
                </a:solidFill>
              </a:defRPr>
            </a:defPPr>
            <a:lvl1pPr marL="355600" indent="-355600" algn="l">
              <a:buChar char="•"/>
              <a:defRPr lang="ko" altLang="en-US"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60400" indent="-304800" algn="l">
              <a:buChar char="⁃"/>
              <a:defRPr lang="ko" altLang="en-US" sz="2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54000" algn="l">
              <a:buChar char="*"/>
              <a:defRPr lang="ko" altLang="en-US"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>
              <a:buChar char="‣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002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574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286000" indent="-228600" algn="l">
              <a:buChar char="○"/>
              <a:defRPr lang="ko" altLang="en-US" sz="1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返 曜 骨 直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