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c1a036e632da476c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a45dae9e0e904d4b"/>
  </p:sldMasterIdLst>
  <p:sldIdLst>
    <p:sldId xmlns:r="http://schemas.openxmlformats.org/officeDocument/2006/relationships" id="257" r:id="Rf3927e8959a74f2a"/>
    <p:sldId xmlns:r="http://schemas.openxmlformats.org/officeDocument/2006/relationships" id="258" r:id="Rdbf8bc5a15324f4d"/>
    <p:sldId xmlns:r="http://schemas.openxmlformats.org/officeDocument/2006/relationships" id="259" r:id="R0900daad037f4cd4"/>
    <p:sldId xmlns:r="http://schemas.openxmlformats.org/officeDocument/2006/relationships" id="260" r:id="Rc4286b40bf334bbf"/>
  </p:sldIdLst>
  <p:sldSz cx="9144000" cy="6858000" type="screen4x3"/>
  <p:notesSz cx="6858000" cy="9144000"/>
  <p:defaultTextStyle/>
  <p:extLst>
    <p:ext uri="{521415D9-36F7-43E2-AB2F-B90AF26B5E84}">
      <p14:sectionLst xmlns:p14="http://schemas.microsoft.com/office/powerpoint/2010/main">
        <p14:section name="Title slide" id="{97F98776-C500-4AE7-976F-123EF9C5D026}">
          <p14:sldIdLst>
            <p14:sldId id="257"/>
          </p14:sldIdLst>
        </p14:section>
        <p14:section name="Section title" id="{69A321E5-A23E-45E2-91D6-30A7296F3935}">
          <p14:sldIdLst>
            <p14:sldId id="258"/>
            <p14:sldId id="259"/>
            <p14:sldId id="260"/>
          </p14:sldIdLst>
        </p14:section>
      </p14:sectionLst>
    </p:ext>
  </p:ext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f501724e8c1e47a2" /><Relationship Type="http://schemas.openxmlformats.org/officeDocument/2006/relationships/slideMaster" Target="/ppt/slideMasters/slideMaster1.xml" Id="Ra45dae9e0e904d4b" /><Relationship Type="http://schemas.openxmlformats.org/officeDocument/2006/relationships/slide" Target="/ppt/slides/slide1.xml" Id="Rf3927e8959a74f2a" /><Relationship Type="http://schemas.openxmlformats.org/officeDocument/2006/relationships/slide" Target="/ppt/slides/slide2.xml" Id="Rdbf8bc5a15324f4d" /><Relationship Type="http://schemas.openxmlformats.org/officeDocument/2006/relationships/slide" Target="/ppt/slides/slide3.xml" Id="R0900daad037f4cd4" /><Relationship Type="http://schemas.openxmlformats.org/officeDocument/2006/relationships/slide" Target="/ppt/slides/slide4.xml" Id="Rc4286b40bf334bbf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80c6b028e93247e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7e56813ed6be424e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93d7898919bc4663" /></Relationships>
</file>

<file path=ppt/slideLayouts/slideLayout1.xml><?xml version="1.0" encoding="utf-8"?>
<p:sldLayout xmlns:p="http://schemas.openxmlformats.org/presentationml/2006/main" type="title">
  <p:cSld name="Title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2.xml><?xml version="1.0" encoding="utf-8"?>
<p:sldLayout xmlns:p="http://schemas.openxmlformats.org/presentationml/2006/main" type="secHead">
  <p:cSld name="Section Header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3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C83045-2444-491B-8B9E-40D36E9C85BA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934c5e46cf334acc" /><Relationship Type="http://schemas.openxmlformats.org/officeDocument/2006/relationships/slideLayout" Target="/ppt/slideLayouts/slideLayout1.xml" Id="Rece411681a2741d7" /><Relationship Type="http://schemas.openxmlformats.org/officeDocument/2006/relationships/slideLayout" Target="/ppt/slideLayouts/slideLayout2.xml" Id="R7db8c236bda54bfb" /><Relationship Type="http://schemas.openxmlformats.org/officeDocument/2006/relationships/slideLayout" Target="/ppt/slideLayouts/slideLayout3.xml" Id="R9ba3a40ac1e74c31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C83045-2444-491B-8B9E-40D36E9C85BA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ece411681a2741d7"/>
    <p:sldLayoutId xmlns:r="http://schemas.openxmlformats.org/officeDocument/2006/relationships" id="2147483651" r:id="R7db8c236bda54bfb"/>
    <p:sldLayoutId xmlns:r="http://schemas.openxmlformats.org/officeDocument/2006/relationships" id="2147483652" r:id="R9ba3a40ac1e74c31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dd48949d040449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e742528538a542f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02edf206ad6f4bf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07d7e10173144be5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Title slide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The Slide with heading level one is rendered as a title slide.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Section title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Slides with heading level less than </a:t>
            </a:r>
            <a:r>
              <a:rPr>
                <a:latin typeface="Courier New"/>
                <a:ea typeface="Courier New"/>
                <a:cs typeface="Courier New"/>
              </a:rPr>
              <a:t>slide_level</a:t>
            </a:r>
            <a:r>
              <a:t> option are rendered as section</a:t>
            </a:r>
            <a:r>
              <a:t> </a:t>
            </a:r>
            <a:r>
              <a:t>title slides.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 title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C83045-2444-491B-8B9E-40D36E9C85BA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Other slides are rendered as a normal slides.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/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A horizontal line </a:t>
            </a:r>
            <a:r>
              <a:rPr>
                <a:latin typeface="Courier New"/>
                <a:ea typeface="Courier New"/>
                <a:cs typeface="Courier New"/>
              </a:rPr>
              <a:t>---</a:t>
            </a:r>
            <a:r>
              <a:t> breaks a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