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bin" ContentType="application/vnd.openxmlformats-officedocument.spreadsheetml.sheet"/>
  <Default Extension="rels" ContentType="application/vnd.openxmlformats-package.relationshi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charts/chart1.xml" ContentType="application/vnd.openxmlformats-officedocument.drawingml.chart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1f58f2323f343e5" /></Relationships>
</file>

<file path=ppt/presentation.xml><?xml version="1.0" encoding="utf-8"?>
<p:presentation xmlns:p="http://schemas.openxmlformats.org/presentationml/2006/main" showSpecialPlsOnTitleSld="0">
  <p:sldMasterIdLst>
    <p:sldMasterId xmlns:r="http://schemas.openxmlformats.org/officeDocument/2006/relationships" id="2147483648" r:id="R17996e9628474242"/>
  </p:sldMasterIdLst>
  <p:sldIdLst>
    <p:sldId xmlns:r="http://schemas.openxmlformats.org/officeDocument/2006/relationships" id="257" r:id="R6781530697b34b7d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46a3c24dcf094dc4" /><Relationship Type="http://schemas.openxmlformats.org/officeDocument/2006/relationships/slideMaster" Target="/ppt/slideMasters/slideMaster1.xml" Id="R17996e9628474242" /><Relationship Type="http://schemas.openxmlformats.org/officeDocument/2006/relationships/slide" Target="/ppt/slides/slide1.xml" Id="R6781530697b34b7d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fc113af2a76c4fe4" /></Relationships>
</file>

<file path=ppt/slideLayouts/slideLayout1.xml><?xml version="1.0" encoding="utf-8"?>
<p:sldLayout xmlns:p="http://schemas.openxmlformats.org/presentationml/2006/main" type="obj">
  <p:cSld name="Title and Object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65810CCF-FF99-49DB-8264-29B2A9A2C0AE}" type="slidenum">
              <a:t>‹#›</a:t>
            </a:fld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ea34fbed2d4b4efb" /><Relationship Type="http://schemas.openxmlformats.org/officeDocument/2006/relationships/slideLayout" Target="/ppt/slideLayouts/slideLayout1.xml" Id="R84dc55eb7bcc4ec4" /></Relationships>
</file>

<file path=ppt/slideMasters/slideMaster1.xml><?xml version="1.0" encoding="utf-8"?>
<p:sldMaster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65810CCF-FF99-49DB-8264-29B2A9A2C0AE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84dc55eb7bcc4ec4"/>
  </p:sldLayoutIdLst>
  <p:txStyles>
    <p:title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>
        <a:defRPr lang="ja-JP" altLang="en-US" sz="44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 marL="355600" indent="-355600">
        <a:buChar char="•"/>
        <a:defRPr lang="ja-JP" altLang="en-US" sz="2800">
          <a:solidFill>
            <a:schemeClr val="dk1"/>
          </a:solidFill>
          <a:latin typeface="+mn-lt"/>
          <a:ea typeface="+mn-ea"/>
          <a:cs typeface="+mn-cs"/>
        </a:defRPr>
      </a:lvl1pPr>
      <a:lvl2pPr xmlns:a="http://schemas.openxmlformats.org/drawingml/2006/main" marL="660400" indent="-304800">
        <a:buChar char="⁃"/>
        <a:defRPr lang="ja-JP" altLang="en-US" sz="2400">
          <a:solidFill>
            <a:schemeClr val="dk1"/>
          </a:solidFill>
          <a:latin typeface="+mn-lt"/>
          <a:ea typeface="+mn-ea"/>
          <a:cs typeface="+mn-cs"/>
        </a:defRPr>
      </a:lvl2pPr>
      <a:lvl3pPr xmlns:a="http://schemas.openxmlformats.org/drawingml/2006/main" marL="914400" indent="-254000">
        <a:buChar char="*"/>
        <a:defRPr lang="ja-JP" altLang="en-US" sz="2000">
          <a:solidFill>
            <a:schemeClr val="dk1"/>
          </a:solidFill>
          <a:latin typeface="+mn-lt"/>
          <a:ea typeface="+mn-ea"/>
          <a:cs typeface="+mn-cs"/>
        </a:defRPr>
      </a:lvl3pPr>
      <a:lvl4pPr xmlns:a="http://schemas.openxmlformats.org/drawingml/2006/main" marL="1143000" indent="-228600">
        <a:buChar char="‣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4pPr>
      <a:lvl5pPr xmlns:a="http://schemas.openxmlformats.org/drawingml/2006/main" marL="13716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5pPr>
      <a:lvl6pPr xmlns:a="http://schemas.openxmlformats.org/drawingml/2006/main" marL="16002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6pPr>
      <a:lvl7pPr xmlns:a="http://schemas.openxmlformats.org/drawingml/2006/main" marL="18288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7pPr>
      <a:lvl8pPr xmlns:a="http://schemas.openxmlformats.org/drawingml/2006/main" marL="20574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8pPr>
      <a:lvl9pPr xmlns:a="http://schemas.openxmlformats.org/drawingml/2006/main" marL="22860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c77e8088de64590" /><Relationship Type="http://schemas.openxmlformats.org/officeDocument/2006/relationships/chart" Target="/ppt/slides/charts/chart1.xml" Id="R24a16e789fbe4f4d" /></Relationships>
</file>

<file path=ppt/slides/charts/_rels/chart1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.bin" Id="R538636f3982e4335" /></Relationships>
</file>

<file path=ppt/slides/charts/chart1.xml><?xml version="1.0" encoding="utf-8"?>
<c:chartSpace xmlns:c="http://schemas.openxmlformats.org/drawingml/2006/chart">
  <c:date1904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 xmlns:a="http://schemas.openxmlformats.org/drawingml/2006/main">
              <a:schemeClr val="accent1">
                <a:alpha val="100000"/>
              </a:scheme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 xmlns:a="http://schemas.openxmlformats.org/drawingml/2006/main">
              <a:schemeClr val="accent2">
                <a:alpha val="100000"/>
              </a:scheme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val>
        </c:ser>
        <c:gapWidth val="20"/>
        <c:overlap val="0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</c:catAx>
      <c:valAx>
        <c:axId val="2"/>
        <c:scaling>
          <c:orientation val="minMax"/>
          <c:min val="0"/>
        </c:scaling>
        <c:delete val="0"/>
        <c:axPos val="l"/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</c:valAx>
    </c:plotArea>
    <c:legend>
      <c:legendPos val="r"/>
      <c:overlay val="0"/>
      <c:spPr>
        <a:noFill xmlns:a="http://schemas.openxmlformats.org/drawingml/2006/main"/>
        <a:ln xmlns:a="http://schemas.openxmlformats.org/drawingml/2006/main" w="0">
          <a:noFill/>
        </a:ln>
      </c:spPr>
      <c:txPr>
        <a:bodyPr xmlns:a="http://schemas.openxmlformats.org/drawingml/2006/main"/>
        <a:p xmlns:a="http://schemas.openxmlformats.org/drawingml/2006/main">
          <a:pPr>
            <a:defRPr sz="1400">
              <a:latin typeface="+mn-lt"/>
              <a:ea typeface="+mn-ea"/>
              <a:cs typeface="+mn-cs"/>
            </a:defRPr>
          </a:pPr>
        </a:p>
      </c:txPr>
    </c:legend>
  </c:chart>
  <c:externalData xmlns:r="http://schemas.openxmlformats.org/officeDocument/2006/relationships" r:id="R538636f3982e4335"/>
</c:chartSpace>
</file>

<file path=ppt/slides/slide1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Hello!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65810CCF-FF99-49DB-8264-29B2A9A2C0AE}" type="slidenum">
              <a:t>‹#›</a:t>
            </a:fld>
          </a:p>
        </p:txBody>
      </p:sp>
      <p:graphicFrame>
        <p:nvGraphicFramePr>
          <p:cNvPr id="4" name=""/>
          <p:cNvGraphicFramePr/>
          <p:nvPr>
            <p:ph type="chart" idx="1"/>
          </p:nvPr>
        </p:nvGraphicFramePr>
        <p:xfrm>
          <a:off xmlns:a="http://schemas.openxmlformats.org/drawingml/2006/main" x="288000" y="1152000"/>
          <a:ext xmlns:a="http://schemas.openxmlformats.org/drawingml/2006/main" cx="8568000" cy="2547000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24a16e789fbe4f4d"/>
          </a:graphicData>
        </a:graphic>
      </p:graphicFrame>
      <p:sp>
        <p:nvSpPr>
          <p:cNvPr id="5" name="Content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288000" y="3699000"/>
            <a:ext cx="8568000" cy="2547000"/>
          </a:xfrm>
        </p:spPr>
        <p:txBody>
          <a:bodyPr xmlns:a="http://schemas.openxmlformats.org/drawingml/2006/main">
            <a:noAutofit/>
          </a:bodyPr>
          <a:lstStyle xmlns:a="http://schemas.openxmlformats.org/drawingml/2006/main">
            <a:defPPr>
              <a:defRPr lang="ja-JP" altLang="en-US" sz="1800">
                <a:solidFill>
                  <a:schemeClr val="dk1"/>
                </a:solidFill>
              </a:defRPr>
            </a:defPPr>
            <a:lvl1pPr marL="355600" indent="-355600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Hello, Plotance!</a:t>
            </a:r>
          </a:p>
        </p:txBody>
      </p:sp>
    </p:spTree>
  </p:cSld>
</p:sld>
</file>

<file path=ppt/theme/theme1.xml><?xml version="1.0" encoding="utf-8"?>
<a:theme xmlns:a="http://schemas.openxmlformats.org/drawingml/2006/main" name="Sample">
  <a:themeElements>
    <a:clrScheme name="Office Theme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al Design">
      <a:maj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ajorFont>
      <a:min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inorFont>
    </a:fontScheme>
    <a:fmtScheme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