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bin" ContentType="application/vnd.openxmlformats-officedocument.spreadsheetml.sheet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charts/chart1.xml" ContentType="application/vnd.openxmlformats-officedocument.drawingml.char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83502f3b5a4ed6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88d715a4991e44cb"/>
  </p:sldMasterIdLst>
  <p:sldIdLst>
    <p:sldId xmlns:r="http://schemas.openxmlformats.org/officeDocument/2006/relationships" id="257" r:id="R2e3ca0392418402d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ceec188bac8445d3" /><Relationship Type="http://schemas.openxmlformats.org/officeDocument/2006/relationships/slideMaster" Target="/ppt/slideMasters/slideMaster1.xml" Id="R88d715a4991e44cb" /><Relationship Type="http://schemas.openxmlformats.org/officeDocument/2006/relationships/slide" Target="/ppt/slides/slide1.xml" Id="R2e3ca0392418402d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0d2b8080ea494f18" /></Relationships>
</file>

<file path=ppt/slideLayouts/slideLayout1.xml><?xml version="1.0" encoding="utf-8"?>
<p:sldLayout xmlns:p="http://schemas.openxmlformats.org/presentationml/2006/main" type="tx">
  <p:cSld name="Tex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CE80A9C-9350-4422-A78F-0840022FA23D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a88c77860a2a4a50" /><Relationship Type="http://schemas.openxmlformats.org/officeDocument/2006/relationships/slideLayout" Target="/ppt/slideLayouts/slideLayout1.xml" Id="R5c8ebc71c5a240f8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CE80A9C-9350-4422-A78F-0840022FA23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5c8ebc71c5a240f8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783267bbbb47b2" /><Relationship Type="http://schemas.openxmlformats.org/officeDocument/2006/relationships/chart" Target="/ppt/slides/charts/chart1.xml" Id="Rbcfe8960e5a7410f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f36a0ca3a77a476f" /></Relationships>
</file>

<file path=ppt/slides/charts/chart1.xml><?xml version="1.0" encoding="utf-8"?>
<c:chartSpace xmlns:c="http://schemas.openxmlformats.org/drawingml/2006/chart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</c:ser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f36a0ca3a77a476f"/>
</c:chartSpace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Hello!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CE80A9C-9350-4422-A78F-0840022FA23D}" type="slidenum">
              <a:t>‹#›</a:t>
            </a:fld>
          </a:p>
        </p:txBody>
      </p:sp>
      <p:graphicFrame>
        <p:nvGraphicFramePr>
          <p:cNvPr id="4" name=""/>
          <p:cNvGraphicFramePr/>
          <p:nvPr>
            <p:ph type="chart" idx="1"/>
          </p:nvPr>
        </p:nvGraphicFramePr>
        <p:xfrm>
          <a:off xmlns:a="http://schemas.openxmlformats.org/drawingml/2006/main" x="288000" y="1152000"/>
          <a:ext xmlns:a="http://schemas.openxmlformats.org/drawingml/2006/main" cx="8568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bcfe8960e5a7410f"/>
          </a:graphicData>
        </a:graphic>
      </p:graphicFrame>
      <p:sp>
        <p:nvSpPr>
          <p:cNvPr id="5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3699000"/>
            <a:ext cx="8568000" cy="2547000"/>
          </a:xfr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>
              <a:defRPr lang="ja-JP" altLang="en-US" sz="1800">
                <a:solidFill>
                  <a:schemeClr val="dk1"/>
                </a:solidFill>
              </a:defRPr>
            </a:defPPr>
            <a:lvl1pPr marL="355600" indent="-355600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Hello, Plotance!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"/>
      </a:dk1>
      <a:lt1>
        <a:sysClr val="windowText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