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presProps.xml" ContentType="application/vnd.openxmlformats-officedocument.presentationml.presProps+xml"/>
  <Override PartName="/ppt/changesInfos/changesInfo1.xml" ContentType="application/vnd.ms-powerpoint.changesinfo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charts/chart1.xml" ContentType="application/vnd.openxmlformats-officedocument.drawingml.char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b184abaa5def426b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02566-DDA0-38EB-A33C-074263608465}" v="1" dt="2025-05-18T06:49:48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microsoft.com/office/2015/10/relationships/revisionInfo" Target="/ppt/revisionInfo.xml" Id="rId8" /><Relationship Type="http://schemas.openxmlformats.org/officeDocument/2006/relationships/presProps" Target="/ppt/presProps.xml" Id="rId3" /><Relationship Type="http://schemas.microsoft.com/office/2016/11/relationships/changesInfo" Target="/ppt/changesInfos/changesInfo1.xml" Id="rId7" /><Relationship Type="http://schemas.openxmlformats.org/officeDocument/2006/relationships/slide" Target="/ppt/slides/slide2.xml" Id="Rb184abaa5def426b" /><Relationship Type="http://schemas.openxmlformats.org/officeDocument/2006/relationships/slideMaster" Target="/ppt/slideMasters/slideMaster1.xml" Id="rId1" /><Relationship Type="http://schemas.openxmlformats.org/officeDocument/2006/relationships/tableStyles" Target="/ppt/tableStyles.xml" Id="rId6" /><Relationship Type="http://schemas.openxmlformats.org/officeDocument/2006/relationships/theme" Target="/ppt/theme/theme1.xml" Id="rId5" /><Relationship Type="http://schemas.openxmlformats.org/officeDocument/2006/relationships/viewProps" Target="/ppt/viewProps.xml" Id="rId4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拓央 米澤" userId="27f537a0c08ffa71" providerId="Windows Live" clId="Web-{C6002566-DDA0-38EB-A33C-074263608465}"/>
    <pc:docChg chg="modSld addMainMaster delMainMaster">
      <pc:chgData name="拓央 米澤" userId="27f537a0c08ffa71" providerId="Windows Live" clId="Web-{C6002566-DDA0-38EB-A33C-074263608465}" dt="2025-05-18T06:49:48.212" v="0"/>
      <pc:docMkLst>
        <pc:docMk/>
      </pc:docMkLst>
      <pc:sldChg chg="modSp mod modClrScheme chgLayout">
        <pc:chgData name="拓央 米澤" userId="27f537a0c08ffa71" providerId="Windows Live" clId="Web-{C6002566-DDA0-38EB-A33C-074263608465}" dt="2025-05-18T06:49:48.212" v="0"/>
        <pc:sldMkLst>
          <pc:docMk/>
          <pc:sldMk cId="109857222" sldId="256"/>
        </pc:sldMkLst>
        <pc:spChg chg="mod ord">
          <ac:chgData name="拓央 米澤" userId="27f537a0c08ffa71" providerId="Windows Live" clId="Web-{C6002566-DDA0-38EB-A33C-074263608465}" dt="2025-05-18T06:49:48.212" v="0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拓央 米澤" userId="27f537a0c08ffa71" providerId="Windows Live" clId="Web-{C6002566-DDA0-38EB-A33C-074263608465}" dt="2025-05-18T06:49:48.212" v="0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拓央 米澤" userId="27f537a0c08ffa71" providerId="Windows Live" clId="Web-{C6002566-DDA0-38EB-A33C-074263608465}" dt="2025-05-18T06:49:48.212" v="0"/>
        <pc:sldMasterMkLst>
          <pc:docMk/>
          <pc:sldMasterMk cId="2460954070" sldId="2147483660"/>
        </pc:sldMasterMkLst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拓央 米澤" userId="27f537a0c08ffa71" providerId="Windows Live" clId="Web-{C6002566-DDA0-38EB-A33C-074263608465}" dt="2025-05-18T06:49:48.212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拓央 米澤" userId="27f537a0c08ffa71" providerId="Windows Live" clId="Web-{C6002566-DDA0-38EB-A33C-074263608465}" dt="2025-05-18T06:49:48.212" v="0"/>
        <pc:sldMasterMkLst>
          <pc:docMk/>
          <pc:sldMasterMk cId="3595700307" sldId="2147483672"/>
        </pc:sldMasterMkLst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4261369410" sldId="2147483673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4210198723" sldId="2147483674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1406743845" sldId="2147483675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1998747780" sldId="2147483676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683938509" sldId="2147483677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2992273198" sldId="2147483678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3082827219" sldId="2147483679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1265933999" sldId="2147483680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1696724190" sldId="2147483681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2406287384" sldId="2147483682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3400805217" sldId="2147483683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3401031326" sldId="2147483684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2615020157" sldId="2147483685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2393628323" sldId="2147483686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3365942244" sldId="2147483687"/>
          </pc:sldLayoutMkLst>
        </pc:sldLayoutChg>
        <pc:sldLayoutChg chg="add mod replId">
          <pc:chgData name="拓央 米澤" userId="27f537a0c08ffa71" providerId="Windows Live" clId="Web-{C6002566-DDA0-38EB-A33C-074263608465}" dt="2025-05-18T06:49:48.212" v="0"/>
          <pc:sldLayoutMkLst>
            <pc:docMk/>
            <pc:sldMasterMk cId="3595700307" sldId="2147483672"/>
            <pc:sldLayoutMk cId="1484670744" sldId="2147483688"/>
          </pc:sldLayoutMkLst>
        </pc:sldLayoutChg>
      </pc:sldMasterChg>
    </pc:docChg>
  </pc:docChgLst>
</pc:chgInfo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36941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287384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0805217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31326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5020157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628323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42244"/>
      </p:ext>
    </p:extLst>
  </p:cSld>
  <p:clrMapOvr>
    <a:masterClrMapping/>
  </p:clrMapOvr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670744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98723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743845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747780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938509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273198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827219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933999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24190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13.xml" Id="rId13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7.xml" Id="rId7" /><Relationship Type="http://schemas.openxmlformats.org/officeDocument/2006/relationships/slideLayout" Target="/ppt/slideLayouts/slideLayout12.xml" Id="rId12" /><Relationship Type="http://schemas.openxmlformats.org/officeDocument/2006/relationships/theme" Target="/ppt/theme/theme1.xml" Id="rId17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16.xml" Id="rId16" /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15.xml" Id="rId15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9.xml" Id="rId9" /><Relationship Type="http://schemas.openxmlformats.org/officeDocument/2006/relationships/slideLayout" Target="/ppt/slideLayouts/slideLayout14.xml" Id="rId14" 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5700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650bfabf5e144fcb" /><Relationship Type="http://schemas.openxmlformats.org/officeDocument/2006/relationships/chart" Target="/ppt/slides/charts/chart1.xml" Id="R211527a5ed95496e" /></Relationships>
</file>

<file path=ppt/slides/charts/_rels/chart1.xml.rels>&#65279;<?xml version="1.0" encoding="utf-8"?><Relationships xmlns="http://schemas.openxmlformats.org/package/2006/relationships"><Relationship Type="http://schemas.openxmlformats.org/officeDocument/2006/relationships/package" Target="/ppt/slides/charts/embeddings/package.bin" Id="R9172657e82d048a3" /></Relationships>
</file>

<file path=ppt/slides/charts/chart1.xml><?xml version="1.0" encoding="utf-8"?>
<c:chartSpace xmlns:c="http://schemas.openxmlformats.org/drawingml/2006/chart">
  <c:date1904 val="0"/>
  <c:chart>
    <c:plotArea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count</c:v>
                </c:pt>
              </c:strCache>
            </c:strRef>
          </c:tx>
          <c:spPr>
            <a:ln xmlns:a="http://schemas.openxmlformats.org/drawingml/2006/main" w="12700">
              <a:solidFill>
                <a:schemeClr val="accent1"/>
              </a:solidFill>
            </a:ln>
          </c:spPr>
          <c:marker>
            <c:size val="5"/>
            <c:spPr>
              <a:solidFill xmlns:a="http://schemas.openxmlformats.org/drawingml/2006/main">
                <a:schemeClr val="accent1">
                  <a:alpha val="100000"/>
                </a:schemeClr>
              </a:solidFill>
              <a:ln xmlns:a="http://schemas.openxmlformats.org/drawingml/2006/main" w="0">
                <a:noFill/>
              </a:ln>
            </c:spPr>
          </c:marker>
          <c:xVal>
            <c:numRef>
              <c:f>Sheet1!$A$2:$A$32</c:f>
              <c:numCache>
                <c:formatCode>[$-F800]m/d/yyyy</c:formatCode>
                <c:ptCount val="31"/>
                <c:pt idx="0">
                  <c:v>45658</c:v>
                </c:pt>
                <c:pt idx="1">
                  <c:v>45659</c:v>
                </c:pt>
                <c:pt idx="2">
                  <c:v>45660</c:v>
                </c:pt>
                <c:pt idx="3">
                  <c:v>45661</c:v>
                </c:pt>
                <c:pt idx="4">
                  <c:v>45662</c:v>
                </c:pt>
                <c:pt idx="5">
                  <c:v>45663</c:v>
                </c:pt>
                <c:pt idx="6">
                  <c:v>45664</c:v>
                </c:pt>
                <c:pt idx="7">
                  <c:v>45665</c:v>
                </c:pt>
                <c:pt idx="8">
                  <c:v>45666</c:v>
                </c:pt>
                <c:pt idx="9">
                  <c:v>45667</c:v>
                </c:pt>
                <c:pt idx="10">
                  <c:v>45668</c:v>
                </c:pt>
                <c:pt idx="11">
                  <c:v>45669</c:v>
                </c:pt>
                <c:pt idx="12">
                  <c:v>45670</c:v>
                </c:pt>
                <c:pt idx="13">
                  <c:v>45671</c:v>
                </c:pt>
                <c:pt idx="14">
                  <c:v>45672</c:v>
                </c:pt>
                <c:pt idx="15">
                  <c:v>45673</c:v>
                </c:pt>
                <c:pt idx="16">
                  <c:v>45674</c:v>
                </c:pt>
                <c:pt idx="17">
                  <c:v>45675</c:v>
                </c:pt>
                <c:pt idx="18">
                  <c:v>45676</c:v>
                </c:pt>
                <c:pt idx="19">
                  <c:v>45677</c:v>
                </c:pt>
                <c:pt idx="20">
                  <c:v>45678</c:v>
                </c:pt>
                <c:pt idx="21">
                  <c:v>45679</c:v>
                </c:pt>
                <c:pt idx="22">
                  <c:v>45680</c:v>
                </c:pt>
                <c:pt idx="23">
                  <c:v>45681</c:v>
                </c:pt>
                <c:pt idx="24">
                  <c:v>45682</c:v>
                </c:pt>
                <c:pt idx="25">
                  <c:v>45683</c:v>
                </c:pt>
                <c:pt idx="26">
                  <c:v>45684</c:v>
                </c:pt>
                <c:pt idx="27">
                  <c:v>45685</c:v>
                </c:pt>
                <c:pt idx="28">
                  <c:v>45686</c:v>
                </c:pt>
                <c:pt idx="29">
                  <c:v>45687</c:v>
                </c:pt>
                <c:pt idx="30">
                  <c:v>45688</c:v>
                </c:pt>
              </c:numCache>
            </c:numRef>
          </c:xVal>
          <c:yVal>
            <c:numRef>
              <c:f>Sheet1!$B$2:$B$32</c:f>
              <c:numCache>
                <c:formatCode>General</c:formatCode>
                <c:ptCount val="31"/>
                <c:pt idx="0">
                  <c:v>506055</c:v>
                </c:pt>
                <c:pt idx="1">
                  <c:v>513092</c:v>
                </c:pt>
                <c:pt idx="2">
                  <c:v>501313</c:v>
                </c:pt>
                <c:pt idx="3">
                  <c:v>503657</c:v>
                </c:pt>
                <c:pt idx="4">
                  <c:v>543001</c:v>
                </c:pt>
                <c:pt idx="5">
                  <c:v>548162</c:v>
                </c:pt>
                <c:pt idx="6">
                  <c:v>554651</c:v>
                </c:pt>
                <c:pt idx="7">
                  <c:v>517669</c:v>
                </c:pt>
                <c:pt idx="8">
                  <c:v>535667</c:v>
                </c:pt>
                <c:pt idx="9">
                  <c:v>524747</c:v>
                </c:pt>
                <c:pt idx="10">
                  <c:v>529458</c:v>
                </c:pt>
                <c:pt idx="11">
                  <c:v>547340</c:v>
                </c:pt>
                <c:pt idx="12">
                  <c:v>576708</c:v>
                </c:pt>
                <c:pt idx="13">
                  <c:v>568277</c:v>
                </c:pt>
                <c:pt idx="14">
                  <c:v>538008</c:v>
                </c:pt>
                <c:pt idx="15">
                  <c:v>554895</c:v>
                </c:pt>
                <c:pt idx="16">
                  <c:v>554004</c:v>
                </c:pt>
                <c:pt idx="17">
                  <c:v>544865</c:v>
                </c:pt>
                <c:pt idx="18">
                  <c:v>583007</c:v>
                </c:pt>
                <c:pt idx="19">
                  <c:v>604571</c:v>
                </c:pt>
                <c:pt idx="20">
                  <c:v>585260</c:v>
                </c:pt>
                <c:pt idx="21">
                  <c:v>572518</c:v>
                </c:pt>
                <c:pt idx="22">
                  <c:v>572902</c:v>
                </c:pt>
                <c:pt idx="23">
                  <c:v>577492</c:v>
                </c:pt>
                <c:pt idx="24">
                  <c:v>573692</c:v>
                </c:pt>
                <c:pt idx="25">
                  <c:v>599444</c:v>
                </c:pt>
                <c:pt idx="26">
                  <c:v>613578</c:v>
                </c:pt>
                <c:pt idx="27">
                  <c:v>620571</c:v>
                </c:pt>
                <c:pt idx="28">
                  <c:v>588194</c:v>
                </c:pt>
                <c:pt idx="29">
                  <c:v>582554</c:v>
                </c:pt>
                <c:pt idx="30">
                  <c:v>600314</c:v>
                </c:pt>
              </c:numCache>
            </c:numRef>
          </c:yVal>
          <c:smooth val="0"/>
        </c:ser>
        <c:axId val="1"/>
        <c:axId val="2"/>
      </c:scatterChart>
      <c:valAx>
        <c:axId val="1"/>
        <c:scaling>
          <c:orientation val="minMax"/>
          <c:max val="45688"/>
          <c:min val="45658"/>
        </c:scaling>
        <c:delete val="0"/>
        <c:axPos val="b"/>
        <c:numFmt formatCode="d" sourceLinked="0"/>
        <c:majorTickMark val="in"/>
        <c:minorTickMark val="in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2"/>
        <c:majorUnit val="7"/>
      </c:valAx>
      <c:valAx>
        <c:axId val="2"/>
        <c:scaling>
          <c:orientation val="minMax"/>
        </c:scaling>
        <c:delete val="0"/>
        <c:axPos val="l"/>
        <c:numFmt formatCode="General" sourceLinked="1"/>
        <c:majorTickMark val="in"/>
        <c:minorTickMark val="in"/>
        <c:spPr>
          <a:ln xmlns:a="http://schemas.openxmlformats.org/drawingml/2006/main" w="12700">
            <a:solidFill>
              <a:schemeClr val="dk1"/>
            </a:solidFill>
          </a:ln>
        </c:spPr>
        <c:txPr>
          <a:bodyPr xmlns:a="http://schemas.openxmlformats.org/drawingml/2006/main" rot="0"/>
          <a:p xmlns:a="http://schemas.openxmlformats.org/drawingml/2006/main">
            <a:pPr>
              <a:defRPr sz="1400">
                <a:latin typeface="+mn-lt"/>
                <a:ea typeface="+mn-ea"/>
                <a:cs typeface="+mn-cs"/>
              </a:defRPr>
            </a:pPr>
          </a:p>
        </c:txPr>
        <c:crossAx val="1"/>
      </c:valAx>
    </c:plotArea>
  </c:chart>
  <c:externalData xmlns:r="http://schemas.openxmlformats.org/officeDocument/2006/relationships" r:id="R9172657e82d048a3"/>
</c:chartSpace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>
            <a:normAutofit/>
          </a:bodyPr>
          <a:lstStyle xmlns:a="http://schemas.openxmlformats.org/drawingml/2006/main">
            <a:lvl1pPr>
              <a:defRPr sz="3600"/>
            </a:lvl1pPr>
          </a:lstStyle>
          <a:p xmlns:a="http://schemas.openxmlformats.org/drawingml/2006/main">
            <a:pPr marL="0" indent="0">
              <a:buNone/>
            </a:pPr>
            <a:r>
              <a:t>Page views of 2025-01</a:t>
            </a:r>
          </a:p>
        </p:txBody>
      </p:sp>
      <p:sp>
        <p:nvSpPr>
          <p:cNvPr id="3" name="Date Placeholder 3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B61BEF0D-F0BB-DE4B-95CE-6DB70DBA9567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4" name="Footer Placeholder 4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en-US" dirty="0"/>
          </a:p>
        </p:txBody>
      </p:sp>
      <p:sp>
        <p:nvSpPr>
          <p:cNvPr id="5" name="Slide Number Placeholder 5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graphicFrame>
        <p:nvGraphicFramePr>
          <p:cNvPr id="6" name=""/>
          <p:cNvGraphicFramePr/>
          <p:nvPr>
            <p:ph type="chart" idx="1"/>
          </p:nvPr>
        </p:nvGraphicFramePr>
        <p:xfrm>
          <a:off xmlns:a="http://schemas.openxmlformats.org/drawingml/2006/main" x="677334" y="2160589"/>
          <a:ext xmlns:a="http://schemas.openxmlformats.org/drawingml/2006/main" cx="8596668" cy="3271173"/>
        </p:xfrm>
        <a:graphic xmlns:a="http://schemas.openxmlformats.org/drawingml/2006/main">
          <a:graphicData uri="http://schemas.openxmlformats.org/drawingml/2006/chart">
            <c:chart xmlns:r="http://schemas.openxmlformats.org/officeDocument/2006/relationships" xmlns:c="http://schemas.openxmlformats.org/drawingml/2006/chart" r:id="R211527a5ed95496e"/>
          </a:graphicData>
        </a:graphic>
      </p:graphicFrame>
      <p:sp>
        <p:nvSpPr>
          <p:cNvPr id="7" name="Content Placeholder 2"/>
          <p:cNvSpPr>
            <a:spLocks xmlns:a="http://schemas.openxmlformats.org/drawingml/2006/main" noGrp="1"/>
          </p:cNvSpPr>
          <p:nvPr>
            <p:ph/>
          </p:nvPr>
        </p:nvSpPr>
        <p:spPr>
          <a:xfrm xmlns:a="http://schemas.openxmlformats.org/drawingml/2006/main">
            <a:off x="677334" y="5431762"/>
            <a:ext cx="8596668" cy="609600"/>
          </a:xfrm>
        </p:spPr>
        <p:txBody>
          <a:bodyPr xmlns:a="http://schemas.openxmlformats.org/drawingml/2006/main"/>
          <a:lstStyle xmlns:a="http://schemas.openxmlformats.org/drawingml/2006/main">
            <a:defPPr>
              <a:defRPr lang="en-US" sz="1800"/>
            </a:defPPr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marL="0" indent="0">
              <a:buNone/>
            </a:pPr>
            <a:r>
              <a:t>We are growing!</a:t>
            </a:r>
          </a:p>
        </p:txBody>
      </p:sp>
    </p:spTree>
    <p:extLst>
      <p:ext uri="{BB962C8B-B14F-4D97-AF65-F5344CB8AC3E}">
        <p14:creationId xmlns:p14="http://schemas.microsoft.com/office/powerpoint/2010/main" val="4210198723"/>
      </p:ext>
    </p:extLst>
  </p:cSld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Facet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2025-05-18T06:48:45Z</dcterms:created>
  <dcterms:modified xsi:type="dcterms:W3CDTF">2025-05-18T06:49:49Z</dcterms:modified>
</cp:coreProperties>
</file>