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4b1a5b2dc0c4c2a" /></Relationships>
</file>

<file path=ppt/presentation.xml><?xml version="1.0" encoding="utf-8"?>
<p:presentation xmlns:p="http://schemas.openxmlformats.org/presentationml/2006/main" showSpecialPlsOnTitleSld="0">
  <p:sldMasterIdLst>
    <p:sldMasterId xmlns:r="http://schemas.openxmlformats.org/officeDocument/2006/relationships" id="2147483648" r:id="Rfa995a6274154541"/>
  </p:sldMasterIdLst>
  <p:sldIdLst>
    <p:sldId xmlns:r="http://schemas.openxmlformats.org/officeDocument/2006/relationships" id="257" r:id="R7b1b26c46b4345d0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9409dad164204f7d" /><Relationship Type="http://schemas.openxmlformats.org/officeDocument/2006/relationships/slideMaster" Target="/ppt/slideMasters/slideMaster1.xml" Id="Rfa995a6274154541" /><Relationship Type="http://schemas.openxmlformats.org/officeDocument/2006/relationships/slide" Target="/ppt/slides/slide1.xml" Id="R7b1b26c46b4345d0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8f74bcf1bfea455e" /></Relationships>
</file>

<file path=ppt/slideLayouts/slideLayout1.xml><?xml version="1.0" encoding="utf-8"?>
<p:sldLayout xmlns:p="http://schemas.openxmlformats.org/presentationml/2006/main" type="obj">
  <p:cSld name="Title and Object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B8045BB6-9ABB-41AD-BF41-B4F6F19AAFC9}" type="slidenum">
              <a:t>‹#›</a:t>
            </a:fld>
          </a:p>
        </p:txBody>
      </p:sp>
    </p:spTree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6b83933e75754e98" /><Relationship Type="http://schemas.openxmlformats.org/officeDocument/2006/relationships/slideLayout" Target="/ppt/slideLayouts/slideLayout1.xml" Id="R43ce70ba234b4fb2" /></Relationships>
</file>

<file path=ppt/slideMasters/slideMaster1.xml><?xml version="1.0" encoding="utf-8"?>
<p:sldMaster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B8045BB6-9ABB-41AD-BF41-B4F6F19AAFC9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43ce70ba234b4fb2"/>
  </p:sldLayoutIdLst>
  <p:txStyles>
    <p:title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>
        <a:defRPr lang="ja-JP" altLang="en-US" sz="4400">
          <a:solidFill>
            <a:schemeClr val="dk1"/>
          </a:solidFill>
          <a:latin typeface="+mj-lt"/>
          <a:ea typeface="+mj-ea"/>
          <a:cs typeface="+mj-cs"/>
        </a:defRPr>
      </a:lvl1pPr>
    </p:titleStyle>
    <p:body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 marL="355600" indent="-355600">
        <a:buChar char="•"/>
        <a:defRPr lang="ja-JP" altLang="en-US" sz="2800">
          <a:solidFill>
            <a:schemeClr val="dk1"/>
          </a:solidFill>
          <a:latin typeface="+mn-lt"/>
          <a:ea typeface="+mn-ea"/>
          <a:cs typeface="+mn-cs"/>
        </a:defRPr>
      </a:lvl1pPr>
      <a:lvl2pPr xmlns:a="http://schemas.openxmlformats.org/drawingml/2006/main" marL="660400" indent="-304800">
        <a:buChar char="⁃"/>
        <a:defRPr lang="ja-JP" altLang="en-US" sz="2400">
          <a:solidFill>
            <a:schemeClr val="dk1"/>
          </a:solidFill>
          <a:latin typeface="+mn-lt"/>
          <a:ea typeface="+mn-ea"/>
          <a:cs typeface="+mn-cs"/>
        </a:defRPr>
      </a:lvl2pPr>
      <a:lvl3pPr xmlns:a="http://schemas.openxmlformats.org/drawingml/2006/main" marL="914400" indent="-254000">
        <a:buChar char="*"/>
        <a:defRPr lang="ja-JP" altLang="en-US" sz="2000">
          <a:solidFill>
            <a:schemeClr val="dk1"/>
          </a:solidFill>
          <a:latin typeface="+mn-lt"/>
          <a:ea typeface="+mn-ea"/>
          <a:cs typeface="+mn-cs"/>
        </a:defRPr>
      </a:lvl3pPr>
      <a:lvl4pPr xmlns:a="http://schemas.openxmlformats.org/drawingml/2006/main" marL="1143000" indent="-228600">
        <a:buChar char="‣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4pPr>
      <a:lvl5pPr xmlns:a="http://schemas.openxmlformats.org/drawingml/2006/main" marL="13716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5pPr>
      <a:lvl6pPr xmlns:a="http://schemas.openxmlformats.org/drawingml/2006/main" marL="16002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6pPr>
      <a:lvl7pPr xmlns:a="http://schemas.openxmlformats.org/drawingml/2006/main" marL="18288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7pPr>
      <a:lvl8pPr xmlns:a="http://schemas.openxmlformats.org/drawingml/2006/main" marL="20574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8pPr>
      <a:lvl9pPr xmlns:a="http://schemas.openxmlformats.org/drawingml/2006/main" marL="22860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9pPr>
    </p:body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d0ff48257de4c72" /></Relationships>
</file>

<file path=ppt/slides/slide1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Data Table</a:t>
            </a:r>
          </a:p>
        </p:txBody>
      </p:sp>
      <p:sp>
        <p:nvSpPr>
          <p:cNvPr id="3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B8045BB6-9ABB-41AD-BF41-B4F6F19AAFC9}" type="slidenum">
              <a:t>‹#›</a:t>
            </a:fld>
          </a:p>
        </p:txBody>
      </p:sp>
      <p:graphicFrame>
        <p:nvGraphicFramePr>
          <p:cNvPr id="4" name=""/>
          <p:cNvGraphicFramePr/>
          <p:nvPr>
            <p:ph type="tbl" idx="1"/>
          </p:nvPr>
        </p:nvGraphicFramePr>
        <p:xfrm>
          <a:off xmlns:a="http://schemas.openxmlformats.org/drawingml/2006/main" x="288000" y="1152000"/>
          <a:ext xmlns:a="http://schemas.openxmlformats.org/drawingml/2006/main" cx="8568000" cy="5094000"/>
        </p:xfrm>
        <a:graphic xmlns:a="http://schemas.openxmlformats.org/drawingml/2006/main">
          <a:graphicData uri="http://schemas.openxmlformats.org/drawingml/2006/table">
            <a:tbl>
              <a:tblPr firstRow="1" firstCol="1" lastRow="1" lastCol="1" bandRow="0" bandCol="0">
                <a:tableStyle styleId="{7C4A4DF8-4C13-4EA8-B09F-7F6BE7A613C6}" styleName="Table Style">
                  <a:wholeTbl>
                    <a:tcStyle>
                      <a:tcBdr>
                        <a:left>
                          <a:ln w="12700"/>
                        </a:left>
                        <a:right>
                          <a:ln w="12700"/>
                        </a:right>
                        <a:top>
                          <a:ln w="25400">
                            <a:solidFill>
                              <a:srgbClr val="000000"/>
                            </a:solidFill>
                          </a:ln>
                        </a:top>
                        <a:bottom>
                          <a:ln w="25400">
                            <a:solidFill>
                              <a:srgbClr val="000000"/>
                            </a:solidFill>
                          </a:ln>
                        </a:bottom>
                        <a:insideH>
                          <a:ln w="12700"/>
                        </a:insideH>
                        <a:insideV>
                          <a:ln w="12700"/>
                        </a:insideV>
                      </a:tcBdr>
                    </a:tcStyle>
                  </a:wholeTbl>
                  <a:lastCol>
                    <a:tcStyle>
                      <a:tcBdr>
                        <a:left>
                          <a:ln w="12700">
                            <a:solidFill>
                              <a:srgbClr val="000000"/>
                            </a:solidFill>
                          </a:ln>
                        </a:left>
                      </a:tcBdr>
                    </a:tcStyle>
                  </a:lastCol>
                  <a:firstCol>
                    <a:tcTxStyle b="on"/>
                    <a:tcStyle>
                      <a:tcBdr>
                        <a:right>
                          <a:ln w="12700">
                            <a:solidFill>
                              <a:srgbClr val="000000"/>
                            </a:solidFill>
                          </a:ln>
                        </a:right>
                      </a:tcBdr>
                    </a:tcStyle>
                  </a:firstCol>
                  <a:lastRow>
                    <a:tcStyle>
                      <a:tcBdr>
                        <a:top>
                          <a:ln w="12700">
                            <a:solidFill>
                              <a:srgbClr val="000000"/>
                            </a:solidFill>
                          </a:ln>
                        </a:top>
                      </a:tcBdr>
                    </a:tcStyle>
                  </a:lastRow>
                  <a:swCell>
                    <a:tcTxStyle b="on"/>
                  </a:swCell>
                  <a:firstRow>
                    <a:tcTxStyle b="on">
                      <a:srgbClr val="000000"/>
                    </a:tcTxStyle>
                    <a:tcStyle>
                      <a:tcBdr>
                        <a:bottom>
                          <a:ln w="12700">
                            <a:solidFill>
                              <a:srgbClr val="000000"/>
                            </a:solidFill>
                          </a:ln>
                        </a:bottom>
                      </a:tcBdr>
                      <a:fill>
                        <a:solidFill>
                          <a:srgbClr val="FFFFFF"/>
                        </a:solidFill>
                      </a:fill>
                    </a:tcStyle>
                  </a:firstRow>
                  <a:neCell>
                    <a:tcTxStyle b="on">
                      <a:srgbClr val="000000"/>
                    </a:tcTxStyle>
                    <a:tcStyle>
                      <a:fill>
                        <a:solidFill>
                          <a:srgbClr val="FFFFFF"/>
                        </a:solidFill>
                      </a:fill>
                    </a:tcStyle>
                  </a:neCell>
                  <a:nwCell>
                    <a:tcTxStyle b="on">
                      <a:srgbClr val="000000"/>
                    </a:tcTxStyle>
                    <a:tcStyle>
                      <a:fill>
                        <a:solidFill>
                          <a:srgbClr val="FFFFFF"/>
                        </a:solidFill>
                      </a:fill>
                    </a:tcStyle>
                  </a:nwCell>
                </a:tableStyle>
              </a:tblPr>
              <a:tblGrid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  <a:gridCol w="317333"/>
              </a:tblGrid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day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2000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2001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2002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2003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2004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2005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2006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2007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2008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2009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2010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2011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2012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2013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2014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2015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2016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2017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2018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2019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2020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2021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2022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2023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2024</a:t>
                      </a:r>
                    </a:p>
                  </a:txBody>
                  <a:tcPr marL="0" marR="38100" marT="0" marB="0" anchor="b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AVG</a:t>
                      </a:r>
                    </a:p>
                  </a:txBody>
                  <a:tcPr marL="0" marR="38100" marT="0" marB="0" anchor="b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35.9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35.7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30.1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37.8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30.1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21.4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30.1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35.9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35.1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29.4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29.9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21.8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29.5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35.7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29.3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21.0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29.5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36.2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29.9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35.6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30.4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29.3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29.5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19.4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29.3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21.3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29.1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21.3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34.4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28.3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21.9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27.6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18.9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28.4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35.1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28.9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28.9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21.5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27.5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21.7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17.7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19.0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26.8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18.8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19.3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26.7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21.7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25.5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25.7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19.6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19.5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25.6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19.9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21.3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25.5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19.7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17.8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17.5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24.5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20.3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32.1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19.6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33.2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26.2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21.6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17.9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21.3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25.2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21.1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18.7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18.8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23.2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22.0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24.2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25.3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25.6</a:t>
                      </a:r>
                    </a:p>
                  </a:txBody>
                  <a:tcPr marL="0" marR="38100" marT="0" marB="0" anchor="ctr"/>
                </a:tc>
              </a:tr>
              <a:tr h="159188"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AVG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26.5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29.0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27.7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26.6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29.4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28.1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26.2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28.8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31.2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30.9</a:t>
                      </a:r>
                    </a:p>
                  </a:txBody>
                  <a:tcPr marL="0" marR="38100" marT="0" marB="0" anchor="ctr"/>
                </a:tc>
                <a:tc>
                  <a:txBody>
                    <a:bodyPr>
                      <a:noAutofit/>
                    </a:bodyPr>
                    <a:lstStyle>
                      <a:defPPr marL="0" marR="0" indent="0" algn="r">
                        <a:defRPr lang="ja-JP" altLang="en-US" sz="450">
                          <a:solidFill>
                            <a:schemeClr val="dk1"/>
                          </a:solidFill>
                        </a:defRPr>
                      </a:defPPr>
                      <a:lvl1pPr marL="88900" marR="0" indent="-88900" algn="r">
                        <a:buChar char="•"/>
                        <a:defRPr lang="ja-JP" altLang="en-US" sz="7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165100" marR="0" indent="-76200" algn="r">
                        <a:buChar char="⁃"/>
                        <a:defRPr lang="ja-JP" altLang="en-US" sz="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228600" marR="0" indent="-63500" algn="r">
                        <a:buChar char="*"/>
                        <a:defRPr lang="ja-JP" altLang="en-US" sz="5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285750" marR="0" indent="-57150" algn="r">
                        <a:buChar char="‣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3429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4000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4572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51435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571500" marR="0" indent="-57150" algn="r">
                        <a:buChar char="○"/>
                        <a:defRPr lang="ja-JP" altLang="en-US" sz="4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>
                        <a:buNone/>
                      </a:pPr>
                      <a:r>
                        <a:t>28.1</a:t>
                      </a:r>
                    </a:p>
                  </a:txBody>
                  <a:tcPr marL="0" marR="38100" marT="0" marB="0" anchor="ctr"/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Sample">
  <a:themeElements>
    <a:clrScheme name="Office Theme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al Design">
      <a:maj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ajorFont>
      <a:min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inorFont>
    </a:fontScheme>
    <a:fmtScheme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