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jpg" ContentType="image/jpeg"/>
  <Default Extension="rels" ContentType="application/vnd.openxmlformats-package.relationship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c13aaaa12bc4409" /></Relationships>
</file>

<file path=ppt/presentation.xml><?xml version="1.0" encoding="utf-8"?>
<p:presentation xmlns:p="http://schemas.openxmlformats.org/presentationml/2006/main" showSpecialPlsOnTitleSld="0">
  <p:sldMasterIdLst>
    <p:sldMasterId xmlns:r="http://schemas.openxmlformats.org/officeDocument/2006/relationships" id="2147483648" r:id="R1a024bc096cc4e61"/>
  </p:sldMasterIdLst>
  <p:sldIdLst>
    <p:sldId xmlns:r="http://schemas.openxmlformats.org/officeDocument/2006/relationships" id="257" r:id="Ra0bdc02ece914f94"/>
    <p:sldId xmlns:r="http://schemas.openxmlformats.org/officeDocument/2006/relationships" id="258" r:id="R727fa04b71264554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/ppt/theme/theme1.xml" Id="R595f9b7762954aed" /><Relationship Type="http://schemas.openxmlformats.org/officeDocument/2006/relationships/slideMaster" Target="/ppt/slideMasters/slideMaster1.xml" Id="R1a024bc096cc4e61" /><Relationship Type="http://schemas.openxmlformats.org/officeDocument/2006/relationships/slide" Target="/ppt/slides/slide1.xml" Id="Ra0bdc02ece914f94" /><Relationship Type="http://schemas.openxmlformats.org/officeDocument/2006/relationships/slide" Target="/ppt/slides/slide2.xml" Id="R727fa04b71264554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694e4c129ae545fb" /></Relationships>
</file>

<file path=ppt/slideLayouts/slideLayout1.xml><?xml version="1.0" encoding="utf-8"?>
<p:sldLayout xmlns:p="http://schemas.openxmlformats.org/presentationml/2006/main" type="obj">
  <p:cSld name="Title and Object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5094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4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097357D6-F74B-49BF-84D2-1D0A462512F6}" type="slidenum">
              <a:t>‹#›</a:t>
            </a:fld>
          </a:p>
        </p:txBody>
      </p:sp>
    </p:spTree>
  </p:cSld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theme/theme1.xml" Id="R3db2d13b7df84f6e" /><Relationship Type="http://schemas.openxmlformats.org/officeDocument/2006/relationships/slideLayout" Target="/ppt/slideLayouts/slideLayout1.xml" Id="Ree161a7f12cf4fc9" /></Relationships>
</file>

<file path=ppt/slideMasters/slideMaster1.xml><?xml version="1.0" encoding="utf-8"?>
<p:sldMaster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5094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4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097357D6-F74B-49BF-84D2-1D0A462512F6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ee161a7f12cf4fc9"/>
  </p:sldLayoutIdLst>
  <p:txStyles>
    <p:titleStyle>
      <a:defPPr xmlns:a="http://schemas.openxmlformats.org/drawingml/2006/main">
        <a:defRPr lang="ja-JP" altLang="en-US">
          <a:solidFill>
            <a:schemeClr val="dk1"/>
          </a:solidFill>
        </a:defRPr>
      </a:defPPr>
      <a:lvl1pPr xmlns:a="http://schemas.openxmlformats.org/drawingml/2006/main">
        <a:defRPr lang="ja-JP" altLang="en-US" sz="4400">
          <a:solidFill>
            <a:schemeClr val="dk1"/>
          </a:solidFill>
          <a:latin typeface="+mj-lt"/>
          <a:ea typeface="+mj-ea"/>
          <a:cs typeface="+mj-cs"/>
        </a:defRPr>
      </a:lvl1pPr>
    </p:titleStyle>
    <p:bodyStyle>
      <a:defPPr xmlns:a="http://schemas.openxmlformats.org/drawingml/2006/main">
        <a:defRPr lang="ja-JP" altLang="en-US">
          <a:solidFill>
            <a:schemeClr val="dk1"/>
          </a:solidFill>
        </a:defRPr>
      </a:defPPr>
      <a:lvl1pPr xmlns:a="http://schemas.openxmlformats.org/drawingml/2006/main" marL="355600" indent="-355600">
        <a:buChar char="•"/>
        <a:defRPr lang="ja-JP" altLang="en-US" sz="2800">
          <a:solidFill>
            <a:schemeClr val="dk1"/>
          </a:solidFill>
          <a:latin typeface="+mn-lt"/>
          <a:ea typeface="+mn-ea"/>
          <a:cs typeface="+mn-cs"/>
        </a:defRPr>
      </a:lvl1pPr>
      <a:lvl2pPr xmlns:a="http://schemas.openxmlformats.org/drawingml/2006/main" marL="660400" indent="-304800">
        <a:buChar char="⁃"/>
        <a:defRPr lang="ja-JP" altLang="en-US" sz="2400">
          <a:solidFill>
            <a:schemeClr val="dk1"/>
          </a:solidFill>
          <a:latin typeface="+mn-lt"/>
          <a:ea typeface="+mn-ea"/>
          <a:cs typeface="+mn-cs"/>
        </a:defRPr>
      </a:lvl2pPr>
      <a:lvl3pPr xmlns:a="http://schemas.openxmlformats.org/drawingml/2006/main" marL="914400" indent="-254000">
        <a:buChar char="*"/>
        <a:defRPr lang="ja-JP" altLang="en-US" sz="2000">
          <a:solidFill>
            <a:schemeClr val="dk1"/>
          </a:solidFill>
          <a:latin typeface="+mn-lt"/>
          <a:ea typeface="+mn-ea"/>
          <a:cs typeface="+mn-cs"/>
        </a:defRPr>
      </a:lvl3pPr>
      <a:lvl4pPr xmlns:a="http://schemas.openxmlformats.org/drawingml/2006/main" marL="1143000" indent="-228600">
        <a:buChar char="‣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4pPr>
      <a:lvl5pPr xmlns:a="http://schemas.openxmlformats.org/drawingml/2006/main" marL="13716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5pPr>
      <a:lvl6pPr xmlns:a="http://schemas.openxmlformats.org/drawingml/2006/main" marL="16002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6pPr>
      <a:lvl7pPr xmlns:a="http://schemas.openxmlformats.org/drawingml/2006/main" marL="18288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7pPr>
      <a:lvl8pPr xmlns:a="http://schemas.openxmlformats.org/drawingml/2006/main" marL="20574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8pPr>
      <a:lvl9pPr xmlns:a="http://schemas.openxmlformats.org/drawingml/2006/main" marL="22860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9pPr>
    </p:body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19b670d8e964478" /><Relationship Type="http://schemas.openxmlformats.org/officeDocument/2006/relationships/image" Target="/ppt/media/image.jpg" Id="Rd3149ea76adb46cc" /><Relationship Type="http://schemas.openxmlformats.org/officeDocument/2006/relationships/hyperlink" Target="https://example.org/autolink" TargetMode="External" Id="Rd96a54dfbcbd424a" /><Relationship Type="http://schemas.openxmlformats.org/officeDocument/2006/relationships/hyperlink" Target="https://example.org" TargetMode="External" Id="Rb95f4c9f2bf34273" /><Relationship Type="http://schemas.openxmlformats.org/officeDocument/2006/relationships/hyperlink" Target="https://example.org/link_with_title" TargetMode="External" Id="Rec31039ea2f6430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1128d5b309848cf" /></Relationships>
</file>

<file path=ppt/slides/slide1.xml><?xml version="1.0" encoding="utf-8"?>
<p:sld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Text Styles</a:t>
            </a:r>
          </a:p>
        </p:txBody>
      </p:sp>
      <p:sp>
        <p:nvSpPr>
          <p:cNvPr id="3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097357D6-F74B-49BF-84D2-1D0A462512F6}" type="slidenum">
              <a:t>‹#›</a:t>
            </a:fld>
          </a:p>
        </p:txBody>
      </p:sp>
      <p:sp>
        <p:nvSpPr>
          <p:cNvPr id="4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1937400"/>
          </a:xfrm>
        </p:spPr>
        <p:txBody>
          <a:bodyPr xmlns:a="http://schemas.openxmlformats.org/drawingml/2006/main">
            <a:noAutofit/>
          </a:bodyPr>
          <a:lstStyle xmlns:a="http://schemas.openxmlformats.org/drawingml/2006/main">
            <a:defPPr marL="0" marR="0" indent="0">
              <a:defRPr lang="ja-JP" altLang="en-US" sz="1080">
                <a:solidFill>
                  <a:schemeClr val="dk1"/>
                </a:solidFill>
              </a:defRPr>
            </a:defPPr>
            <a:lvl1pPr marL="213360" marR="0" indent="-213360">
              <a:buChar char="•"/>
              <a:defRPr lang="ja-JP" altLang="en-US" sz="16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96240" marR="0" indent="-182880">
              <a:buChar char="⁃"/>
              <a:defRPr lang="ja-JP" altLang="en-US" sz="144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48640" marR="0" indent="-152400">
              <a:buChar char="*"/>
              <a:defRPr lang="ja-JP" altLang="en-US"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685800" marR="0" indent="-137160">
              <a:buChar char="‣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22960" marR="0" indent="-137160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60120" marR="0" indent="-137160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" marR="0" indent="-137160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34440" marR="0" indent="-137160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marR="0" indent="-137160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Normal </a:t>
            </a:r>
            <a:r>
              <a:rPr b="1"/>
              <a:t>bold</a:t>
            </a:r>
            <a:r>
              <a:t> </a:t>
            </a:r>
            <a:r>
              <a:rPr i="1"/>
              <a:t>italic</a:t>
            </a:r>
            <a:r>
              <a:t> </a:t>
            </a:r>
            <a:r>
              <a:rPr b="1" i="1"/>
              <a:t>bolditalic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</a:rPr>
              <a:t>code</a:t>
            </a:r>
            <a:r>
              <a:t> </a:t>
            </a:r>
            <a:r>
              <a:rPr>
                <a:hlinkClick xmlns:r="http://schemas.openxmlformats.org/officeDocument/2006/relationships" r:id="Rd96a54dfbcbd424a"/>
              </a:rPr>
              <a:t>&lt;https://example.org/autolink&gt;</a:t>
            </a:r>
            <a:r>
              <a:t> </a:t>
            </a:r>
            <a:r>
              <a:rPr>
                <a:hlinkClick xmlns:r="http://schemas.openxmlformats.org/officeDocument/2006/relationships" r:id="Rb95f4c9f2bf34273"/>
              </a:rPr>
              <a:t>link</a:t>
            </a:r>
            <a:r>
              <a:t> </a:t>
            </a:r>
            <a:r>
              <a:rPr>
                <a:hlinkClick xmlns:r="http://schemas.openxmlformats.org/officeDocument/2006/relationships" r:id="Rec31039ea2f64307" tooltip="foo"/>
              </a:rPr>
              <a:t>link with title</a:t>
            </a:r>
            <a:br/>
            <a:r>
              <a:t>hard break</a:t>
            </a:r>
          </a:p>
        </p:txBody>
      </p:sp>
      <p:sp>
        <p:nvSpPr>
          <p:cNvPr id="5" name="Content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288000" y="3089400"/>
            <a:ext cx="8568000" cy="1937400"/>
          </a:xfrm>
        </p:spPr>
        <p:txBody>
          <a:bodyPr xmlns:a="http://schemas.openxmlformats.org/drawingml/2006/main">
            <a:noAutofit/>
          </a:bodyPr>
          <a:lstStyle xmlns:a="http://schemas.openxmlformats.org/drawingml/2006/main">
            <a:defPPr marL="0" marR="0" indent="0">
              <a:defRPr lang="ja-JP" altLang="en-US" sz="1080">
                <a:solidFill>
                  <a:schemeClr val="dk1"/>
                </a:solidFill>
              </a:defRPr>
            </a:defPPr>
            <a:lvl1pPr marL="213360" marR="0" indent="-213360">
              <a:buChar char="•"/>
              <a:defRPr lang="ja-JP" altLang="en-US" sz="16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96240" marR="0" indent="-182880">
              <a:buChar char="⁃"/>
              <a:defRPr lang="ja-JP" altLang="en-US" sz="144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48640" marR="0" indent="-152400">
              <a:buChar char="*"/>
              <a:defRPr lang="ja-JP" altLang="en-US"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685800" marR="0" indent="-137160">
              <a:buChar char="‣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22960" marR="0" indent="-137160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60120" marR="0" indent="-137160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" marR="0" indent="-137160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34440" marR="0" indent="-137160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marR="0" indent="-137160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lvl="0"/>
            <a:r>
              <a:t>list item 1</a:t>
            </a:r>
          </a:p>
          <a:p xmlns:a="http://schemas.openxmlformats.org/drawingml/2006/main">
            <a:pPr lvl="1">
              <a:buAutoNum type="arabicPeriod" startAt="1"/>
            </a:pPr>
            <a:r>
              <a:t>a1</a:t>
            </a:r>
          </a:p>
          <a:p xmlns:a="http://schemas.openxmlformats.org/drawingml/2006/main">
            <a:pPr lvl="1">
              <a:buAutoNum type="arabicPeriod" startAt="1"/>
            </a:pPr>
            <a:r>
              <a:t>a2</a:t>
            </a:r>
          </a:p>
          <a:p xmlns:a="http://schemas.openxmlformats.org/drawingml/2006/main">
            <a:pPr lvl="0"/>
            <a:r>
              <a:t>list item 2</a:t>
            </a:r>
          </a:p>
          <a:p xmlns:a="http://schemas.openxmlformats.org/drawingml/2006/main">
            <a:pPr lvl="1"/>
            <a:r>
              <a:t>list item 2-1</a:t>
            </a:r>
          </a:p>
          <a:p xmlns:a="http://schemas.openxmlformats.org/drawingml/2006/main">
            <a:pPr lvl="2"/>
            <a:r>
              <a:t>list item 2-1-1</a:t>
            </a:r>
          </a:p>
        </p:txBody>
      </p:sp>
      <p:sp>
        <p:nvSpPr>
          <p:cNvPr id="6" name="Content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288000" y="5026800"/>
            <a:ext cx="8568000" cy="609600"/>
          </a:xfrm>
        </p:spPr>
        <p:txBody>
          <a:bodyPr xmlns:a="http://schemas.openxmlformats.org/drawingml/2006/main" anchor="ctr">
            <a:noAutofit/>
          </a:bodyPr>
          <a:lstStyle xmlns:a="http://schemas.openxmlformats.org/drawingml/2006/main">
            <a:defPPr marL="0" marR="0" indent="0" algn="ctr">
              <a:defRPr lang="ja-JP" altLang="en-US" sz="540">
                <a:solidFill>
                  <a:schemeClr val="dk1"/>
                </a:solidFill>
              </a:defRPr>
            </a:defPPr>
            <a:lvl1pPr marL="106680" marR="0" indent="-106680" algn="ctr">
              <a:buChar char="•"/>
              <a:defRPr lang="ja-JP" altLang="en-US" sz="84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98120" marR="0" indent="-91440" algn="ctr">
              <a:buChar char="⁃"/>
              <a:defRPr lang="ja-JP" altLang="en-US" sz="72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274320" marR="0" indent="-76200" algn="ctr">
              <a:buChar char="*"/>
              <a:defRPr lang="ja-JP" altLang="en-US" sz="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342900" marR="0" indent="-68580" algn="ctr">
              <a:buChar char="‣"/>
              <a:defRPr lang="ja-JP" altLang="en-US" sz="54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411480" marR="0" indent="-68580" algn="ctr">
              <a:buChar char="○"/>
              <a:defRPr lang="ja-JP" altLang="en-US" sz="54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80060" marR="0" indent="-68580" algn="ctr">
              <a:buChar char="○"/>
              <a:defRPr lang="ja-JP" altLang="en-US" sz="54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548640" marR="0" indent="-68580" algn="ctr">
              <a:buChar char="○"/>
              <a:defRPr lang="ja-JP" altLang="en-US" sz="54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617220" marR="0" indent="-68580" algn="ctr">
              <a:buChar char="○"/>
              <a:defRPr lang="ja-JP" altLang="en-US" sz="54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85800" marR="0" indent="-68580" algn="ctr">
              <a:buChar char="○"/>
              <a:defRPr lang="ja-JP" altLang="en-US" sz="54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small centered text</a:t>
            </a:r>
          </a:p>
        </p:txBody>
      </p:sp>
      <p:sp>
        <p:nvSpPr>
          <p:cNvPr id="7" name="Content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288000" y="5636400"/>
            <a:ext cx="4284000" cy="609600"/>
          </a:xfrm>
        </p:spPr>
        <p:txBody>
          <a:bodyPr xmlns:a="http://schemas.openxmlformats.org/drawingml/2006/main" anchor="ctr">
            <a:noAutofit/>
          </a:bodyPr>
          <a:lstStyle xmlns:a="http://schemas.openxmlformats.org/drawingml/2006/main">
            <a:defPPr marL="0" marR="0" indent="0" algn="r">
              <a:defRPr lang="ja-JP" altLang="en-US" sz="1080">
                <a:solidFill>
                  <a:schemeClr val="dk1"/>
                </a:solidFill>
              </a:defRPr>
            </a:defPPr>
            <a:lvl1pPr marL="213360" marR="0" indent="-213360" algn="r">
              <a:buChar char="•"/>
              <a:defRPr lang="ja-JP" altLang="en-US" sz="16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96240" marR="0" indent="-182880" algn="r">
              <a:buChar char="⁃"/>
              <a:defRPr lang="ja-JP" altLang="en-US" sz="144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48640" marR="0" indent="-152400" algn="r">
              <a:buChar char="*"/>
              <a:defRPr lang="ja-JP" altLang="en-US"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685800" marR="0" indent="-137160" algn="r">
              <a:buChar char="‣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22960" marR="0" indent="-137160" algn="r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60120" marR="0" indent="-137160" algn="r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" marR="0" indent="-137160" algn="r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34440" marR="0" indent="-137160" algn="r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marR="0" indent="-137160" algn="r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Image block:</a:t>
            </a:r>
            <a:br/>
            <a:r>
              <a:t>Inline images are not supported due to limitation of PowerPoint.</a:t>
            </a:r>
          </a:p>
        </p:txBody>
      </p:sp>
      <p:pic>
        <p:nvPicPr>
          <p:cNvPr id="8" name="" descr=""/>
          <p:cNvPicPr preferRelativeResize="1">
            <a:picLocks xmlns:a="http://schemas.openxmlformats.org/drawingml/2006/main" noChangeAspect="1"/>
          </p:cNvPicPr>
          <p:nvPr>
            <p:ph type="pic"/>
          </p:nvPr>
        </p:nvPicPr>
        <p:blipFill>
          <a:blip xmlns:r="http://schemas.openxmlformats.org/officeDocument/2006/relationships" xmlns:a="http://schemas.openxmlformats.org/drawingml/2006/main" r:embed="Rd3149ea76adb46cc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0" y="5636400"/>
            <a:ext cx="609600" cy="609600"/>
          </a:xfrm>
          <a:prstGeom xmlns:a="http://schemas.openxmlformats.org/drawingml/2006/main" prst="rect">
            <a:avLst/>
          </a:prstGeom>
        </p:spPr>
      </p:pic>
    </p:spTree>
  </p:cSld>
</p:sld>
</file>

<file path=ppt/slides/slide2.xml><?xml version="1.0" encoding="utf-8"?>
<p:sld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Language setting</a:t>
            </a:r>
          </a:p>
        </p:txBody>
      </p:sp>
      <p:sp>
        <p:nvSpPr>
          <p:cNvPr id="3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097357D6-F74B-49BF-84D2-1D0A462512F6}" type="slidenum">
              <a:t>‹#›</a:t>
            </a:fld>
          </a:p>
        </p:txBody>
      </p:sp>
      <p:sp>
        <p:nvSpPr>
          <p:cNvPr id="4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1698000"/>
          </a:xfrm>
        </p:spPr>
        <p:txBody>
          <a:bodyPr xmlns:a="http://schemas.openxmlformats.org/drawingml/2006/main" anchor="ctr">
            <a:noAutofit/>
          </a:bodyPr>
          <a:lstStyle xmlns:a="http://schemas.openxmlformats.org/drawingml/2006/main">
            <a:defPPr algn="l">
              <a:defRPr lang="ja-JP" altLang="en-US" sz="1800">
                <a:solidFill>
                  <a:schemeClr val="dk1"/>
                </a:solidFill>
              </a:defRPr>
            </a:defPPr>
            <a:lvl1pPr marL="355600" indent="-355600" algn="l">
              <a:buChar char="•"/>
              <a:defRPr lang="ja-JP" altLang="en-US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0400" indent="-304800" algn="l">
              <a:buChar char="⁃"/>
              <a:defRPr lang="ja-JP" altLang="en-US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54000" algn="l">
              <a:buChar char="*"/>
              <a:defRPr lang="ja-JP" altLang="en-US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>
              <a:buChar char="‣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“Same” characters are rendered as different glyphs depending on </a:t>
            </a:r>
            <a:r>
              <a:rPr>
                <a:latin typeface="Courier New"/>
                <a:ea typeface="Courier New"/>
                <a:cs typeface="Courier New"/>
              </a:rPr>
              <a:t>language</a:t>
            </a:r>
            <a:r>
              <a:t> </a:t>
            </a:r>
            <a:r>
              <a:t>option.</a:t>
            </a:r>
          </a:p>
        </p:txBody>
      </p:sp>
      <p:sp>
        <p:nvSpPr>
          <p:cNvPr id="5" name="Content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288000" y="2850000"/>
            <a:ext cx="1905000" cy="849000"/>
          </a:xfrm>
        </p:spPr>
        <p:txBody>
          <a:bodyPr xmlns:a="http://schemas.openxmlformats.org/drawingml/2006/main" anchor="ctr">
            <a:noAutofit/>
          </a:bodyPr>
          <a:lstStyle xmlns:a="http://schemas.openxmlformats.org/drawingml/2006/main">
            <a:defPPr algn="l">
              <a:defRPr lang="ja-JP" altLang="en-US" sz="1800">
                <a:solidFill>
                  <a:schemeClr val="dk1"/>
                </a:solidFill>
              </a:defRPr>
            </a:defPPr>
            <a:lvl1pPr marL="355600" indent="-355600" algn="l">
              <a:buChar char="•"/>
              <a:defRPr lang="ja-JP" altLang="en-US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0400" indent="-304800" algn="l">
              <a:buChar char="⁃"/>
              <a:defRPr lang="ja-JP" altLang="en-US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54000" algn="l">
              <a:buChar char="*"/>
              <a:defRPr lang="ja-JP" altLang="en-US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>
              <a:buChar char="‣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ja-JP:</a:t>
            </a:r>
          </a:p>
        </p:txBody>
      </p:sp>
      <p:sp>
        <p:nvSpPr>
          <p:cNvPr id="6" name="Content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2193000" y="2850000"/>
            <a:ext cx="6663000" cy="849000"/>
          </a:xfrm>
        </p:spPr>
        <p:txBody>
          <a:bodyPr xmlns:a="http://schemas.openxmlformats.org/drawingml/2006/main" anchor="ctr">
            <a:noAutofit/>
          </a:bodyPr>
          <a:lstStyle xmlns:a="http://schemas.openxmlformats.org/drawingml/2006/main">
            <a:defPPr algn="l">
              <a:defRPr lang="ja-JP" altLang="en-US" sz="1800">
                <a:solidFill>
                  <a:schemeClr val="dk1"/>
                </a:solidFill>
              </a:defRPr>
            </a:defPPr>
            <a:lvl1pPr marL="355600" indent="-355600" algn="l">
              <a:buChar char="•"/>
              <a:defRPr lang="ja-JP" altLang="en-US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0400" indent="-304800" algn="l">
              <a:buChar char="⁃"/>
              <a:defRPr lang="ja-JP" altLang="en-US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54000" algn="l">
              <a:buChar char="*"/>
              <a:defRPr lang="ja-JP" altLang="en-US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>
              <a:buChar char="‣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返 曜 骨 直</a:t>
            </a:r>
          </a:p>
        </p:txBody>
      </p:sp>
      <p:sp>
        <p:nvSpPr>
          <p:cNvPr id="7" name="Content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288000" y="3699000"/>
            <a:ext cx="1905000" cy="849000"/>
          </a:xfrm>
        </p:spPr>
        <p:txBody>
          <a:bodyPr xmlns:a="http://schemas.openxmlformats.org/drawingml/2006/main" anchor="ctr">
            <a:noAutofit/>
          </a:bodyPr>
          <a:lstStyle xmlns:a="http://schemas.openxmlformats.org/drawingml/2006/main">
            <a:defPPr algn="l">
              <a:defRPr lang="zh-CN" altLang="en-US" sz="1800">
                <a:solidFill>
                  <a:schemeClr val="dk1"/>
                </a:solidFill>
              </a:defRPr>
            </a:defPPr>
            <a:lvl1pPr marL="355600" indent="-355600" algn="l">
              <a:buChar char="•"/>
              <a:defRPr lang="zh-CN" altLang="en-US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0400" indent="-304800" algn="l">
              <a:buChar char="⁃"/>
              <a:defRPr lang="zh-CN" altLang="en-US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54000" algn="l">
              <a:buChar char="*"/>
              <a:defRPr lang="zh-CN" altLang="en-US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>
              <a:buChar char="‣"/>
              <a:defRPr lang="zh-CN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>
              <a:buChar char="○"/>
              <a:defRPr lang="zh-CN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>
              <a:buChar char="○"/>
              <a:defRPr lang="zh-CN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>
              <a:buChar char="○"/>
              <a:defRPr lang="zh-CN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>
              <a:buChar char="○"/>
              <a:defRPr lang="zh-CN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>
              <a:buChar char="○"/>
              <a:defRPr lang="zh-CN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zh-CN:</a:t>
            </a:r>
          </a:p>
        </p:txBody>
      </p:sp>
      <p:sp>
        <p:nvSpPr>
          <p:cNvPr id="8" name="Content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2193000" y="3699000"/>
            <a:ext cx="6663000" cy="849000"/>
          </a:xfrm>
        </p:spPr>
        <p:txBody>
          <a:bodyPr xmlns:a="http://schemas.openxmlformats.org/drawingml/2006/main" anchor="ctr">
            <a:noAutofit/>
          </a:bodyPr>
          <a:lstStyle xmlns:a="http://schemas.openxmlformats.org/drawingml/2006/main">
            <a:defPPr algn="l">
              <a:defRPr lang="zh-CN" altLang="en-US" sz="1800">
                <a:solidFill>
                  <a:schemeClr val="dk1"/>
                </a:solidFill>
              </a:defRPr>
            </a:defPPr>
            <a:lvl1pPr marL="355600" indent="-355600" algn="l">
              <a:buChar char="•"/>
              <a:defRPr lang="zh-CN" altLang="en-US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0400" indent="-304800" algn="l">
              <a:buChar char="⁃"/>
              <a:defRPr lang="zh-CN" altLang="en-US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54000" algn="l">
              <a:buChar char="*"/>
              <a:defRPr lang="zh-CN" altLang="en-US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>
              <a:buChar char="‣"/>
              <a:defRPr lang="zh-CN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>
              <a:buChar char="○"/>
              <a:defRPr lang="zh-CN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>
              <a:buChar char="○"/>
              <a:defRPr lang="zh-CN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>
              <a:buChar char="○"/>
              <a:defRPr lang="zh-CN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>
              <a:buChar char="○"/>
              <a:defRPr lang="zh-CN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>
              <a:buChar char="○"/>
              <a:defRPr lang="zh-CN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返 曜 骨 直</a:t>
            </a:r>
          </a:p>
        </p:txBody>
      </p:sp>
      <p:sp>
        <p:nvSpPr>
          <p:cNvPr id="9" name="Content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288000" y="4548000"/>
            <a:ext cx="1905000" cy="849000"/>
          </a:xfrm>
        </p:spPr>
        <p:txBody>
          <a:bodyPr xmlns:a="http://schemas.openxmlformats.org/drawingml/2006/main" anchor="ctr">
            <a:noAutofit/>
          </a:bodyPr>
          <a:lstStyle xmlns:a="http://schemas.openxmlformats.org/drawingml/2006/main">
            <a:defPPr algn="l">
              <a:defRPr lang="zh-TW" altLang="en-US" sz="1800">
                <a:solidFill>
                  <a:schemeClr val="dk1"/>
                </a:solidFill>
              </a:defRPr>
            </a:defPPr>
            <a:lvl1pPr marL="355600" indent="-355600" algn="l">
              <a:buChar char="•"/>
              <a:defRPr lang="zh-TW" altLang="en-US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0400" indent="-304800" algn="l">
              <a:buChar char="⁃"/>
              <a:defRPr lang="zh-TW" altLang="en-US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54000" algn="l">
              <a:buChar char="*"/>
              <a:defRPr lang="zh-TW" altLang="en-US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>
              <a:buChar char="‣"/>
              <a:defRPr lang="zh-TW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>
              <a:buChar char="○"/>
              <a:defRPr lang="zh-TW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>
              <a:buChar char="○"/>
              <a:defRPr lang="zh-TW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>
              <a:buChar char="○"/>
              <a:defRPr lang="zh-TW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>
              <a:buChar char="○"/>
              <a:defRPr lang="zh-TW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>
              <a:buChar char="○"/>
              <a:defRPr lang="zh-TW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zh-TW:</a:t>
            </a:r>
          </a:p>
        </p:txBody>
      </p:sp>
      <p:sp>
        <p:nvSpPr>
          <p:cNvPr id="10" name="Content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2193000" y="4548000"/>
            <a:ext cx="6663000" cy="849000"/>
          </a:xfrm>
        </p:spPr>
        <p:txBody>
          <a:bodyPr xmlns:a="http://schemas.openxmlformats.org/drawingml/2006/main" anchor="ctr">
            <a:noAutofit/>
          </a:bodyPr>
          <a:lstStyle xmlns:a="http://schemas.openxmlformats.org/drawingml/2006/main">
            <a:defPPr algn="l">
              <a:defRPr lang="zh-TW" altLang="en-US" sz="1800">
                <a:solidFill>
                  <a:schemeClr val="dk1"/>
                </a:solidFill>
              </a:defRPr>
            </a:defPPr>
            <a:lvl1pPr marL="355600" indent="-355600" algn="l">
              <a:buChar char="•"/>
              <a:defRPr lang="zh-TW" altLang="en-US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0400" indent="-304800" algn="l">
              <a:buChar char="⁃"/>
              <a:defRPr lang="zh-TW" altLang="en-US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54000" algn="l">
              <a:buChar char="*"/>
              <a:defRPr lang="zh-TW" altLang="en-US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>
              <a:buChar char="‣"/>
              <a:defRPr lang="zh-TW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>
              <a:buChar char="○"/>
              <a:defRPr lang="zh-TW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>
              <a:buChar char="○"/>
              <a:defRPr lang="zh-TW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>
              <a:buChar char="○"/>
              <a:defRPr lang="zh-TW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>
              <a:buChar char="○"/>
              <a:defRPr lang="zh-TW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>
              <a:buChar char="○"/>
              <a:defRPr lang="zh-TW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返 曜 骨 直</a:t>
            </a:r>
          </a:p>
        </p:txBody>
      </p:sp>
      <p:sp>
        <p:nvSpPr>
          <p:cNvPr id="11" name="Content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288000" y="5397000"/>
            <a:ext cx="1905000" cy="849000"/>
          </a:xfrm>
        </p:spPr>
        <p:txBody>
          <a:bodyPr xmlns:a="http://schemas.openxmlformats.org/drawingml/2006/main" anchor="ctr">
            <a:noAutofit/>
          </a:bodyPr>
          <a:lstStyle xmlns:a="http://schemas.openxmlformats.org/drawingml/2006/main">
            <a:defPPr algn="l">
              <a:defRPr lang="ko" altLang="en-US" sz="1800">
                <a:solidFill>
                  <a:schemeClr val="dk1"/>
                </a:solidFill>
              </a:defRPr>
            </a:defPPr>
            <a:lvl1pPr marL="355600" indent="-355600" algn="l">
              <a:buChar char="•"/>
              <a:defRPr lang="ko" altLang="en-US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0400" indent="-304800" algn="l">
              <a:buChar char="⁃"/>
              <a:defRPr lang="ko" altLang="en-US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54000" algn="l">
              <a:buChar char="*"/>
              <a:defRPr lang="ko" altLang="en-US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>
              <a:buChar char="‣"/>
              <a:defRPr lang="ko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>
              <a:buChar char="○"/>
              <a:defRPr lang="ko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>
              <a:buChar char="○"/>
              <a:defRPr lang="ko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>
              <a:buChar char="○"/>
              <a:defRPr lang="ko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>
              <a:buChar char="○"/>
              <a:defRPr lang="ko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>
              <a:buChar char="○"/>
              <a:defRPr lang="ko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ko:</a:t>
            </a:r>
          </a:p>
        </p:txBody>
      </p:sp>
      <p:sp>
        <p:nvSpPr>
          <p:cNvPr id="12" name="Content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2193000" y="5397000"/>
            <a:ext cx="6663000" cy="849000"/>
          </a:xfrm>
        </p:spPr>
        <p:txBody>
          <a:bodyPr xmlns:a="http://schemas.openxmlformats.org/drawingml/2006/main" anchor="ctr">
            <a:noAutofit/>
          </a:bodyPr>
          <a:lstStyle xmlns:a="http://schemas.openxmlformats.org/drawingml/2006/main">
            <a:defPPr algn="l">
              <a:defRPr lang="ko" altLang="en-US" sz="1800">
                <a:solidFill>
                  <a:schemeClr val="dk1"/>
                </a:solidFill>
              </a:defRPr>
            </a:defPPr>
            <a:lvl1pPr marL="355600" indent="-355600" algn="l">
              <a:buChar char="•"/>
              <a:defRPr lang="ko" altLang="en-US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0400" indent="-304800" algn="l">
              <a:buChar char="⁃"/>
              <a:defRPr lang="ko" altLang="en-US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54000" algn="l">
              <a:buChar char="*"/>
              <a:defRPr lang="ko" altLang="en-US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>
              <a:buChar char="‣"/>
              <a:defRPr lang="ko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>
              <a:buChar char="○"/>
              <a:defRPr lang="ko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>
              <a:buChar char="○"/>
              <a:defRPr lang="ko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>
              <a:buChar char="○"/>
              <a:defRPr lang="ko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>
              <a:buChar char="○"/>
              <a:defRPr lang="ko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>
              <a:buChar char="○"/>
              <a:defRPr lang="ko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返 曜 骨 直</a:t>
            </a:r>
          </a:p>
        </p:txBody>
      </p:sp>
    </p:spTree>
  </p:cSld>
</p:sld>
</file>

<file path=ppt/theme/theme1.xml><?xml version="1.0" encoding="utf-8"?>
<a:theme xmlns:a="http://schemas.openxmlformats.org/drawingml/2006/main" name="Sample">
  <a:themeElements>
    <a:clrScheme name="Office Theme">
      <a:dk1>
        <a:sysClr val="windowText"/>
      </a:dk1>
      <a:lt1>
        <a:sysClr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al Design">
      <a:majorFont>
        <a:latin typeface="Verdana"/>
        <a:ea typeface=""/>
        <a:cs typeface=""/>
        <a:font script="Jpan" typeface="BIZ UDPゴシック"/>
        <a:font script="Hang" typeface="맑은 고딕"/>
        <a:font script="Hans" typeface="微软雅黑"/>
        <a:font script="Hant" typeface="微軟正黑體"/>
      </a:majorFont>
      <a:minorFont>
        <a:latin typeface="Verdana"/>
        <a:ea typeface=""/>
        <a:cs typeface=""/>
        <a:font script="Jpan" typeface="BIZ UDPゴシック"/>
        <a:font script="Hang" typeface="맑은 고딕"/>
        <a:font script="Hans" typeface="微软雅黑"/>
        <a:font script="Hant" typeface="微軟正黑體"/>
      </a:minorFont>
    </a:fontScheme>
    <a:fmtScheme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