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e8b77d90e78442f" /></Relationships>
</file>

<file path=ppt/presentation.xml><?xml version="1.0" encoding="utf-8"?>
<p:presentation xmlns:p="http://schemas.openxmlformats.org/presentationml/2006/main" showSpecialPlsOnTitleSld="0">
  <p:sldMasterIdLst>
    <p:sldMasterId xmlns:r="http://schemas.openxmlformats.org/officeDocument/2006/relationships" id="2147483648" r:id="Ra20564193a22459b"/>
  </p:sldMasterIdLst>
  <p:sldIdLst>
    <p:sldId xmlns:r="http://schemas.openxmlformats.org/officeDocument/2006/relationships" id="257" r:id="R26bf25425afe4392"/>
    <p:sldId xmlns:r="http://schemas.openxmlformats.org/officeDocument/2006/relationships" id="258" r:id="R58c9f8968aa44aee"/>
    <p:sldId xmlns:r="http://schemas.openxmlformats.org/officeDocument/2006/relationships" id="259" r:id="Re888b8d3863c4a42"/>
    <p:sldId xmlns:r="http://schemas.openxmlformats.org/officeDocument/2006/relationships" id="260" r:id="R88e5c98591494f82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.xml" Id="Rb7b48f425d334d9d" /><Relationship Type="http://schemas.openxmlformats.org/officeDocument/2006/relationships/slideMaster" Target="/ppt/slideMasters/slideMaster1.xml" Id="Ra20564193a22459b" /><Relationship Type="http://schemas.openxmlformats.org/officeDocument/2006/relationships/slide" Target="/ppt/slides/slide1.xml" Id="R26bf25425afe4392" /><Relationship Type="http://schemas.openxmlformats.org/officeDocument/2006/relationships/slide" Target="/ppt/slides/slide2.xml" Id="R58c9f8968aa44aee" /><Relationship Type="http://schemas.openxmlformats.org/officeDocument/2006/relationships/slide" Target="/ppt/slides/slide3.xml" Id="Re888b8d3863c4a42" /><Relationship Type="http://schemas.openxmlformats.org/officeDocument/2006/relationships/slide" Target="/ppt/slides/slide4.xml" Id="R88e5c98591494f82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cd5d5b8cc2b64bf9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a4c7cee4582a4897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3a09e4ec632c4ca7" /></Relationships>
</file>

<file path=ppt/slideLayouts/slideLayout1.xml><?xml version="1.0" encoding="utf-8"?>
<p:sldLayout xmlns:p="http://schemas.openxmlformats.org/presentationml/2006/main" type="title">
  <p:cSld name="Title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288000" y="3015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288000" y="3879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</p:spTree>
  </p:cSld>
</p:sldLayout>
</file>

<file path=ppt/slideLayouts/slideLayout2.xml><?xml version="1.0" encoding="utf-8"?>
<p:sldLayout xmlns:p="http://schemas.openxmlformats.org/presentationml/2006/main" type="secHead">
  <p:cSld name="Section Header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288000" y="3015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288000" y="3879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</p:spTree>
  </p:cSld>
</p:sldLayout>
</file>

<file path=ppt/slideLayouts/slideLayout3.xml><?xml version="1.0" encoding="utf-8"?>
<p:sldLayout xmlns:p="http://schemas.openxmlformats.org/presentationml/2006/main" type="obj">
  <p:cSld name="Title and Object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DAFD18FE-5997-4113-9A2F-EB8A865E015B}" type="slidenum">
              <a:t>‹#›</a:t>
            </a:fld>
          </a:p>
        </p:txBody>
      </p:sp>
    </p:spTree>
  </p:cSld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7d3ff7d6a3aa4990" /><Relationship Type="http://schemas.openxmlformats.org/officeDocument/2006/relationships/slideLayout" Target="/ppt/slideLayouts/slideLayout1.xml" Id="R96c41e86127940f4" /><Relationship Type="http://schemas.openxmlformats.org/officeDocument/2006/relationships/slideLayout" Target="/ppt/slideLayouts/slideLayout2.xml" Id="R5a02fd28326a400c" /><Relationship Type="http://schemas.openxmlformats.org/officeDocument/2006/relationships/slideLayout" Target="/ppt/slideLayouts/slideLayout3.xml" Id="R34c9b082f0d14359" /></Relationships>
</file>

<file path=ppt/slideMasters/slideMaster1.xml><?xml version="1.0" encoding="utf-8"?>
<p:sldMaster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DAFD18FE-5997-4113-9A2F-EB8A865E015B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96c41e86127940f4"/>
    <p:sldLayoutId xmlns:r="http://schemas.openxmlformats.org/officeDocument/2006/relationships" id="2147483651" r:id="R5a02fd28326a400c"/>
    <p:sldLayoutId xmlns:r="http://schemas.openxmlformats.org/officeDocument/2006/relationships" id="2147483652" r:id="R34c9b082f0d14359"/>
  </p:sldLayoutIdLst>
  <p:txStyles>
    <p:title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>
        <a:defRPr lang="ja-JP" altLang="en-US" sz="4400">
          <a:solidFill>
            <a:schemeClr val="dk1"/>
          </a:solidFill>
          <a:latin typeface="+mj-lt"/>
          <a:ea typeface="+mj-ea"/>
          <a:cs typeface="+mj-cs"/>
        </a:defRPr>
      </a:lvl1pPr>
    </p:titleStyle>
    <p:body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 marL="355600" indent="-355600">
        <a:buChar char="•"/>
        <a:defRPr lang="ja-JP" altLang="en-US" sz="2800">
          <a:solidFill>
            <a:schemeClr val="dk1"/>
          </a:solidFill>
          <a:latin typeface="+mn-lt"/>
          <a:ea typeface="+mn-ea"/>
          <a:cs typeface="+mn-cs"/>
        </a:defRPr>
      </a:lvl1pPr>
      <a:lvl2pPr xmlns:a="http://schemas.openxmlformats.org/drawingml/2006/main" marL="660400" indent="-304800">
        <a:buChar char="⁃"/>
        <a:defRPr lang="ja-JP" altLang="en-US" sz="2400">
          <a:solidFill>
            <a:schemeClr val="dk1"/>
          </a:solidFill>
          <a:latin typeface="+mn-lt"/>
          <a:ea typeface="+mn-ea"/>
          <a:cs typeface="+mn-cs"/>
        </a:defRPr>
      </a:lvl2pPr>
      <a:lvl3pPr xmlns:a="http://schemas.openxmlformats.org/drawingml/2006/main" marL="914400" indent="-254000">
        <a:buChar char="*"/>
        <a:defRPr lang="ja-JP" altLang="en-US" sz="2000">
          <a:solidFill>
            <a:schemeClr val="dk1"/>
          </a:solidFill>
          <a:latin typeface="+mn-lt"/>
          <a:ea typeface="+mn-ea"/>
          <a:cs typeface="+mn-cs"/>
        </a:defRPr>
      </a:lvl3pPr>
      <a:lvl4pPr xmlns:a="http://schemas.openxmlformats.org/drawingml/2006/main" marL="1143000" indent="-228600">
        <a:buChar char="‣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4pPr>
      <a:lvl5pPr xmlns:a="http://schemas.openxmlformats.org/drawingml/2006/main" marL="13716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5pPr>
      <a:lvl6pPr xmlns:a="http://schemas.openxmlformats.org/drawingml/2006/main" marL="16002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6pPr>
      <a:lvl7pPr xmlns:a="http://schemas.openxmlformats.org/drawingml/2006/main" marL="18288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7pPr>
      <a:lvl8pPr xmlns:a="http://schemas.openxmlformats.org/drawingml/2006/main" marL="20574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8pPr>
      <a:lvl9pPr xmlns:a="http://schemas.openxmlformats.org/drawingml/2006/main" marL="22860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9pPr>
    </p:body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49e8cd68f6948d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0f6efbf9449c430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6d0133a451a242e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7a44b9d2384b43a0" /></Relationships>
</file>

<file path=ppt/slides/slide1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288000" y="3015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Title slide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288000" y="3879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The Slide with heading level one is rendered as a title slide.</a:t>
            </a:r>
          </a:p>
        </p:txBody>
      </p:sp>
    </p:spTree>
  </p:cSld>
</p:sld>
</file>

<file path=ppt/slides/slide2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288000" y="3015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Section title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288000" y="3879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Slides with heading level less than </a:t>
            </a:r>
            <a:r>
              <a:rPr>
                <a:latin typeface="Courier New"/>
                <a:ea typeface="Courier New"/>
                <a:cs typeface="Courier New"/>
              </a:rPr>
              <a:t>slide_level</a:t>
            </a:r>
            <a:r>
              <a:t> option are rendered as section</a:t>
            </a:r>
            <a:r>
              <a:t> </a:t>
            </a:r>
            <a:r>
              <a:t>title slides.</a:t>
            </a:r>
          </a:p>
        </p:txBody>
      </p:sp>
    </p:spTree>
  </p:cSld>
</p:sld>
</file>

<file path=ppt/slides/slide3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Slide title</a:t>
            </a:r>
          </a:p>
        </p:txBody>
      </p:sp>
      <p:sp>
        <p:nvSpPr>
          <p:cNvPr id="3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DAFD18FE-5997-4113-9A2F-EB8A865E015B}" type="slidenum">
              <a:t>‹#›</a:t>
            </a:fld>
          </a:p>
        </p:txBody>
      </p:sp>
      <p:sp>
        <p:nvSpPr>
          <p:cNvPr id="4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Other slides are rendered as a normal slides.</a:t>
            </a:r>
          </a:p>
        </p:txBody>
      </p:sp>
    </p:spTree>
  </p:cSld>
</p:sld>
</file>

<file path=ppt/slides/slide4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/>
        </p:txBody>
      </p:sp>
      <p:sp>
        <p:nvSpPr>
          <p:cNvPr id="3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DAFD18FE-5997-4113-9A2F-EB8A865E015B}" type="slidenum">
              <a:t>‹#›</a:t>
            </a:fld>
          </a:p>
        </p:txBody>
      </p:sp>
      <p:sp>
        <p:nvSpPr>
          <p:cNvPr id="4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A horizontal line </a:t>
            </a:r>
            <a:r>
              <a:rPr>
                <a:latin typeface="Courier New"/>
                <a:ea typeface="Courier New"/>
                <a:cs typeface="Courier New"/>
              </a:rPr>
              <a:t>---</a:t>
            </a:r>
            <a:r>
              <a:t> breaks a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Sample">
  <a:themeElements>
    <a:clrScheme name="Office Theme">
      <a:dk1>
        <a:sysClr val="windowText"/>
      </a:dk1>
      <a:lt1>
        <a:sysClr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al Design">
      <a:maj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ajorFont>
      <a:min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inorFont>
    </a:fontScheme>
    <a:fmtScheme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