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f5bc16c006b14221" /></Relationships>
</file>

<file path=ppt/presentation.xml><?xml version="1.0" encoding="utf-8"?>
<p:presentation xmlns:p="http://schemas.openxmlformats.org/presentationml/2006/main" showSpecialPlsOnTitleSld="0">
  <p:sldMasterIdLst>
    <p:sldMasterId xmlns:r="http://schemas.openxmlformats.org/officeDocument/2006/relationships" id="2147483648" r:id="R3bc2f3a8fcfc4df3"/>
  </p:sldMasterIdLst>
  <p:sldIdLst>
    <p:sldId xmlns:r="http://schemas.openxmlformats.org/officeDocument/2006/relationships" id="257" r:id="R270584692c2f4e5c"/>
    <p:sldId xmlns:r="http://schemas.openxmlformats.org/officeDocument/2006/relationships" id="258" r:id="Rbe3ae2ae780e4778"/>
    <p:sldId xmlns:r="http://schemas.openxmlformats.org/officeDocument/2006/relationships" id="259" r:id="R622f7c9522864c6c"/>
    <p:sldId xmlns:r="http://schemas.openxmlformats.org/officeDocument/2006/relationships" id="260" r:id="R4c2fd0c6f42d438d"/>
  </p:sldIdLst>
  <p:sldSz cx="9144000" cy="6858000" type="screen4x3"/>
  <p:notesSz cx="6858000" cy="9144000"/>
  <p:defaultTextStyle/>
  <p:extLst>
    <p:ext uri="{521415D9-36F7-43E2-AB2F-B90AF26B5E84}">
      <p14:sectionLst xmlns:p14="http://schemas.microsoft.com/office/powerpoint/2010/main">
        <p14:section name="Title slide" id="{F171F34E-282A-429D-9FDB-8EF64896D9A3}">
          <p14:sldIdLst>
            <p14:sldId id="257"/>
          </p14:sldIdLst>
        </p14:section>
        <p14:section name="Section title" id="{CF3C8F23-6E26-430C-A9C2-8EA13E52233C}">
          <p14:sldIdLst>
            <p14:sldId id="258"/>
            <p14:sldId id="259"/>
            <p14:sldId id="260"/>
          </p14:sldIdLst>
        </p14:section>
      </p14:sectionLst>
    </p:ext>
  </p:ext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ada9d51019024116" /><Relationship Type="http://schemas.openxmlformats.org/officeDocument/2006/relationships/slideMaster" Target="/ppt/slideMasters/slideMaster1.xml" Id="R3bc2f3a8fcfc4df3" /><Relationship Type="http://schemas.openxmlformats.org/officeDocument/2006/relationships/slide" Target="/ppt/slides/slide1.xml" Id="R270584692c2f4e5c" /><Relationship Type="http://schemas.openxmlformats.org/officeDocument/2006/relationships/slide" Target="/ppt/slides/slide2.xml" Id="Rbe3ae2ae780e4778" /><Relationship Type="http://schemas.openxmlformats.org/officeDocument/2006/relationships/slide" Target="/ppt/slides/slide3.xml" Id="R622f7c9522864c6c" /><Relationship Type="http://schemas.openxmlformats.org/officeDocument/2006/relationships/slide" Target="/ppt/slides/slide4.xml" Id="R4c2fd0c6f42d438d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1d52dfec520247bf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2fba72c7d39544ce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57ad5458850043b7" /></Relationships>
</file>

<file path=ppt/slideLayouts/slideLayout1.xml><?xml version="1.0" encoding="utf-8"?>
<p:sldLayout xmlns:p="http://schemas.openxmlformats.org/presentationml/2006/main" type="title">
  <p:cSld name="Title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</p:spTree>
  </p:cSld>
</p:sldLayout>
</file>

<file path=ppt/slideLayouts/slideLayout2.xml><?xml version="1.0" encoding="utf-8"?>
<p:sldLayout xmlns:p="http://schemas.openxmlformats.org/presentationml/2006/main" type="secHead">
  <p:cSld name="Section Header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</p:spTree>
  </p:cSld>
</p:sldLayout>
</file>

<file path=ppt/slideLayouts/slideLayout3.xml><?xml version="1.0" encoding="utf-8"?>
<p:sldLayout xmlns:p="http://schemas.openxmlformats.org/presentationml/2006/main" type="obj">
  <p:cSld name="Title and Object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A1E46289-BAC7-4E6A-B2AA-496A78C413ED}" type="slidenum">
              <a:t>‹#›</a:t>
            </a:fld>
          </a:p>
        </p:txBody>
      </p:sp>
    </p:spTree>
  </p:cSld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04018c08f8a74078" /><Relationship Type="http://schemas.openxmlformats.org/officeDocument/2006/relationships/slideLayout" Target="/ppt/slideLayouts/slideLayout1.xml" Id="R28de9783f2ca4038" /><Relationship Type="http://schemas.openxmlformats.org/officeDocument/2006/relationships/slideLayout" Target="/ppt/slideLayouts/slideLayout2.xml" Id="Rd43d4331d2c24be1" /><Relationship Type="http://schemas.openxmlformats.org/officeDocument/2006/relationships/slideLayout" Target="/ppt/slideLayouts/slideLayout3.xml" Id="R9a1097c5d4174ad4" /></Relationships>
</file>

<file path=ppt/slideMasters/slideMaster1.xml><?xml version="1.0" encoding="utf-8"?>
<p:sldMaster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3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r>
              <a:t/>
            </a:r>
          </a:p>
        </p:txBody>
      </p:sp>
      <p:sp>
        <p:nvSpPr>
          <p:cNvPr id="4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A1E46289-BAC7-4E6A-B2AA-496A78C413ED}" type="slidenum"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50" r:id="R28de9783f2ca4038"/>
    <p:sldLayoutId xmlns:r="http://schemas.openxmlformats.org/officeDocument/2006/relationships" id="2147483651" r:id="Rd43d4331d2c24be1"/>
    <p:sldLayoutId xmlns:r="http://schemas.openxmlformats.org/officeDocument/2006/relationships" id="2147483652" r:id="R9a1097c5d4174ad4"/>
  </p:sldLayoutIdLst>
  <p:txStyles>
    <p:title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>
        <a:defRPr lang="ja-JP" altLang="en-US" sz="4400">
          <a:solidFill>
            <a:schemeClr val="dk1"/>
          </a:solidFill>
          <a:latin typeface="+mj-lt"/>
          <a:ea typeface="+mj-ea"/>
          <a:cs typeface="+mj-cs"/>
        </a:defRPr>
      </a:lvl1pPr>
    </p:titleStyle>
    <p:bodyStyle>
      <a:defPPr xmlns:a="http://schemas.openxmlformats.org/drawingml/2006/main">
        <a:defRPr lang="ja-JP" altLang="en-US">
          <a:solidFill>
            <a:schemeClr val="dk1"/>
          </a:solidFill>
        </a:defRPr>
      </a:defPPr>
      <a:lvl1pPr xmlns:a="http://schemas.openxmlformats.org/drawingml/2006/main" marL="355600" indent="-355600">
        <a:buChar char="•"/>
        <a:defRPr lang="ja-JP" altLang="en-US" sz="2800">
          <a:solidFill>
            <a:schemeClr val="dk1"/>
          </a:solidFill>
          <a:latin typeface="+mn-lt"/>
          <a:ea typeface="+mn-ea"/>
          <a:cs typeface="+mn-cs"/>
        </a:defRPr>
      </a:lvl1pPr>
      <a:lvl2pPr xmlns:a="http://schemas.openxmlformats.org/drawingml/2006/main" marL="660400" indent="-304800">
        <a:buChar char="⁃"/>
        <a:defRPr lang="ja-JP" altLang="en-US" sz="2400">
          <a:solidFill>
            <a:schemeClr val="dk1"/>
          </a:solidFill>
          <a:latin typeface="+mn-lt"/>
          <a:ea typeface="+mn-ea"/>
          <a:cs typeface="+mn-cs"/>
        </a:defRPr>
      </a:lvl2pPr>
      <a:lvl3pPr xmlns:a="http://schemas.openxmlformats.org/drawingml/2006/main" marL="914400" indent="-254000">
        <a:buChar char="*"/>
        <a:defRPr lang="ja-JP" altLang="en-US" sz="2000">
          <a:solidFill>
            <a:schemeClr val="dk1"/>
          </a:solidFill>
          <a:latin typeface="+mn-lt"/>
          <a:ea typeface="+mn-ea"/>
          <a:cs typeface="+mn-cs"/>
        </a:defRPr>
      </a:lvl3pPr>
      <a:lvl4pPr xmlns:a="http://schemas.openxmlformats.org/drawingml/2006/main" marL="1143000" indent="-228600">
        <a:buChar char="‣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4pPr>
      <a:lvl5pPr xmlns:a="http://schemas.openxmlformats.org/drawingml/2006/main" marL="13716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5pPr>
      <a:lvl6pPr xmlns:a="http://schemas.openxmlformats.org/drawingml/2006/main" marL="16002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6pPr>
      <a:lvl7pPr xmlns:a="http://schemas.openxmlformats.org/drawingml/2006/main" marL="18288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7pPr>
      <a:lvl8pPr xmlns:a="http://schemas.openxmlformats.org/drawingml/2006/main" marL="20574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8pPr>
      <a:lvl9pPr xmlns:a="http://schemas.openxmlformats.org/drawingml/2006/main" marL="2286000" indent="-228600">
        <a:buChar char="○"/>
        <a:defRPr lang="ja-JP" altLang="en-US" sz="1800">
          <a:solidFill>
            <a:schemeClr val="dk1"/>
          </a:solidFill>
          <a:latin typeface="+mn-lt"/>
          <a:ea typeface="+mn-ea"/>
          <a:cs typeface="+mn-cs"/>
        </a:defRPr>
      </a:lvl9pPr>
    </p:body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147e43c5f5a4609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3f49ff46c94f4b1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b2be3b05323842ca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f129b7db7c8b4902" /></Relationships>
</file>

<file path=ppt/slides/slide1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Title slide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The Slide with heading level one is rendered as a title slide.</a:t>
            </a:r>
          </a:p>
        </p:txBody>
      </p:sp>
    </p:spTree>
  </p:cSld>
</p:sld>
</file>

<file path=ppt/slides/slide2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Section title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Slides with heading level less than </a:t>
            </a:r>
            <a:r>
              <a:rPr>
                <a:latin typeface="Courier New"/>
                <a:ea typeface="Courier New"/>
                <a:cs typeface="Courier New"/>
              </a:rPr>
              <a:t>slide_level</a:t>
            </a:r>
            <a:r>
              <a:t> option are rendered as section</a:t>
            </a:r>
            <a:r>
              <a:t> </a:t>
            </a:r>
            <a:r>
              <a:t>title slides.</a:t>
            </a:r>
          </a:p>
        </p:txBody>
      </p:sp>
    </p:spTree>
  </p:cSld>
</p:sld>
</file>

<file path=ppt/slides/slide3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288000" y="288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Slide title</a:t>
            </a:r>
          </a:p>
        </p:txBody>
      </p:sp>
      <p:sp>
        <p:nvSpPr>
          <p:cNvPr id="3" name="Page Numbering"/>
          <p:cNvSpPr>
            <a:spLocks xmlns:a="http://schemas.openxmlformats.org/drawingml/2006/main" noGrp="1"/>
          </p:cNvSpPr>
          <p:nvPr>
            <p:ph type="sldNum" idx="12"/>
          </p:nvPr>
        </p:nvSpPr>
        <p:spPr>
          <a:xfrm xmlns:a="http://schemas.openxmlformats.org/drawingml/2006/main">
            <a:off x="8568000" y="6282000"/>
            <a:ext cx="288000" cy="288000"/>
          </a:xfrm>
        </p:spPr>
        <p:txBody>
          <a:bodyPr xmlns:a="http://schemas.openxmlformats.org/drawingml/2006/main" wrap="none"/>
          <a:lstStyle xmlns:a="http://schemas.openxmlformats.org/drawingml/2006/main">
            <a:lvl1pPr algn="r">
              <a:buNone/>
            </a:lvl1pPr>
          </a:lstStyle>
          <a:p xmlns:a="http://schemas.openxmlformats.org/drawingml/2006/main">
            <a:fld id="{A1E46289-BAC7-4E6A-B2AA-496A78C413ED}" type="slidenum">
              <a:t>‹#›</a:t>
            </a:fld>
          </a:p>
        </p:txBody>
      </p:sp>
      <p:sp>
        <p:nvSpPr>
          <p:cNvPr id="4" name="Content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288000" y="1152000"/>
            <a:ext cx="8568000" cy="5094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Other slides are rendered as a normal slides.</a:t>
            </a:r>
          </a:p>
        </p:txBody>
      </p:sp>
    </p:spTree>
  </p:cSld>
</p:sld>
</file>

<file path=ppt/slides/slide4.xml><?xml version="1.0" encoding="utf-8"?>
<p:sld xmlns:p="http://schemas.openxmlformats.org/presentationml/2006/main">
  <p:cSld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288000" y="3015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/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288000" y="3879000"/>
            <a:ext cx="8568000" cy="828000"/>
          </a:xfrm>
        </p:spPr>
        <p:txBody>
          <a:bodyPr xmlns:a="http://schemas.openxmlformats.org/drawingml/2006/main">
            <a:noAutofit/>
          </a:bodyPr>
          <a:p xmlns:a="http://schemas.openxmlformats.org/drawingml/2006/main">
            <a:pPr marL="0" indent="0">
              <a:buNone/>
            </a:pPr>
            <a:r>
              <a:t>A horizontal line </a:t>
            </a:r>
            <a:r>
              <a:rPr>
                <a:latin typeface="Courier New"/>
                <a:ea typeface="Courier New"/>
                <a:cs typeface="Courier New"/>
              </a:rPr>
              <a:t>---</a:t>
            </a:r>
            <a:r>
              <a:t> breaks a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Sample">
  <a:themeElements>
    <a:clrScheme name="Office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Universal Design">
      <a:maj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ajorFont>
      <a:minorFont>
        <a:latin typeface="Verdana"/>
        <a:ea typeface=""/>
        <a:cs typeface=""/>
        <a:font script="Jpan" typeface="BIZ UDPゴシック"/>
        <a:font script="Hang" typeface="맑은 고딕"/>
        <a:font script="Hans" typeface="微软雅黑"/>
        <a:font script="Hant" typeface="微軟正黑體"/>
      </a:minorFont>
    </a:fontScheme>
    <a:fmtScheme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