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CC"/>
    <a:srgbClr val="FF3399"/>
    <a:srgbClr val="FFCCCC"/>
    <a:srgbClr val="FF3300"/>
    <a:srgbClr val="CCCCFF"/>
    <a:srgbClr val="CCFFFF"/>
    <a:srgbClr val="0099CC"/>
    <a:srgbClr val="CC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5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5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8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3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9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4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6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2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1AA2-14DF-4A54-A758-A8C6493D56D5}" type="datetimeFigureOut">
              <a:rPr lang="zh-CN" altLang="en-US" smtClean="0"/>
              <a:t>2019.7.11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6106-2E90-49A9-8DB6-FE219001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8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17220" y="840187"/>
            <a:ext cx="3040380" cy="1021556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构造函数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15954" y="3911141"/>
            <a:ext cx="2723674" cy="91940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solidFill>
                    <a:srgbClr val="92D050"/>
                  </a:solidFill>
                  <a:prstDash val="solid"/>
                </a:ln>
                <a:pattFill prst="ltDnDiag">
                  <a:fgClr>
                    <a:srgbClr val="92D050"/>
                  </a:fgClr>
                  <a:bgClr>
                    <a:schemeClr val="bg1"/>
                  </a:bgClr>
                </a:pattFill>
              </a:rPr>
              <a:t>对象实例</a:t>
            </a:r>
            <a:endParaRPr lang="zh-CN" altLang="en-US" sz="4800" b="1" dirty="0">
              <a:ln w="12700">
                <a:solidFill>
                  <a:srgbClr val="92D050"/>
                </a:solidFill>
                <a:prstDash val="solid"/>
              </a:ln>
              <a:pattFill prst="ltDnDiag">
                <a:fgClr>
                  <a:srgbClr val="92D05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74996" y="891264"/>
            <a:ext cx="2723674" cy="919401"/>
          </a:xfrm>
          <a:prstGeom prst="roundRect">
            <a:avLst/>
          </a:prstGeom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solidFill>
                    <a:srgbClr val="FF6600"/>
                  </a:solidFill>
                  <a:prstDash val="solid"/>
                </a:ln>
                <a:pattFill prst="ltDnDiag">
                  <a:fgClr>
                    <a:srgbClr val="FF6600"/>
                  </a:fgClr>
                  <a:bgClr>
                    <a:schemeClr val="bg1"/>
                  </a:bgClr>
                </a:pattFill>
              </a:rPr>
              <a:t>原型对象</a:t>
            </a:r>
            <a:endParaRPr lang="zh-CN" altLang="en-US" sz="4800" b="1" dirty="0">
              <a:ln w="12700">
                <a:solidFill>
                  <a:srgbClr val="FF6600"/>
                </a:solidFill>
                <a:prstDash val="solid"/>
              </a:ln>
              <a:pattFill prst="ltDnDiag">
                <a:fgClr>
                  <a:srgbClr val="FF660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43798" y="4955157"/>
            <a:ext cx="1667986" cy="578882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2700">
                  <a:solidFill>
                    <a:srgbClr val="92D050"/>
                  </a:solidFill>
                  <a:prstDash val="solid"/>
                </a:ln>
                <a:pattFill prst="ltDnDiag">
                  <a:fgClr>
                    <a:srgbClr val="92D050"/>
                  </a:fgClr>
                  <a:bgClr>
                    <a:schemeClr val="bg1"/>
                  </a:bgClr>
                </a:pattFill>
              </a:rPr>
              <a:t>对象实例</a:t>
            </a:r>
            <a:endParaRPr lang="zh-CN" altLang="en-US" sz="2800" b="1" dirty="0">
              <a:ln w="12700">
                <a:solidFill>
                  <a:srgbClr val="92D050"/>
                </a:solidFill>
                <a:prstDash val="solid"/>
              </a:ln>
              <a:pattFill prst="ltDnDiag">
                <a:fgClr>
                  <a:srgbClr val="92D05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43798" y="5688647"/>
            <a:ext cx="1667986" cy="578882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2700">
                  <a:solidFill>
                    <a:srgbClr val="92D050"/>
                  </a:solidFill>
                  <a:prstDash val="solid"/>
                </a:ln>
                <a:pattFill prst="ltDnDiag">
                  <a:fgClr>
                    <a:srgbClr val="92D050"/>
                  </a:fgClr>
                  <a:bgClr>
                    <a:schemeClr val="bg1"/>
                  </a:bgClr>
                </a:pattFill>
              </a:rPr>
              <a:t>对象实例</a:t>
            </a:r>
            <a:endParaRPr lang="zh-CN" altLang="en-US" sz="2800" b="1" dirty="0">
              <a:ln w="12700">
                <a:solidFill>
                  <a:srgbClr val="92D050"/>
                </a:solidFill>
                <a:prstDash val="solid"/>
              </a:ln>
              <a:pattFill prst="ltDnDiag">
                <a:fgClr>
                  <a:srgbClr val="92D05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46063" y="6199868"/>
            <a:ext cx="911097" cy="4086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 w="12700">
                  <a:solidFill>
                    <a:srgbClr val="92D050"/>
                  </a:solidFill>
                  <a:prstDash val="solid"/>
                </a:ln>
                <a:pattFill prst="ltDnDiag">
                  <a:fgClr>
                    <a:srgbClr val="92D050"/>
                  </a:fgClr>
                  <a:bgClr>
                    <a:schemeClr val="bg1"/>
                  </a:bgClr>
                </a:pattFill>
              </a:rPr>
              <a:t>。。。</a:t>
            </a:r>
            <a:endParaRPr lang="zh-CN" altLang="en-US" b="1" dirty="0">
              <a:ln w="12700">
                <a:solidFill>
                  <a:srgbClr val="92D050"/>
                </a:solidFill>
                <a:prstDash val="solid"/>
              </a:ln>
              <a:pattFill prst="ltDnDiag">
                <a:fgClr>
                  <a:srgbClr val="92D05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2" name="圆角右箭头 11"/>
          <p:cNvSpPr/>
          <p:nvPr/>
        </p:nvSpPr>
        <p:spPr>
          <a:xfrm rot="10800000" flipH="1">
            <a:off x="2715208" y="2174033"/>
            <a:ext cx="1362269" cy="2584579"/>
          </a:xfrm>
          <a:prstGeom prst="bentArrow">
            <a:avLst>
              <a:gd name="adj1" fmla="val 12875"/>
              <a:gd name="adj2" fmla="val 25000"/>
              <a:gd name="adj3" fmla="val 25000"/>
              <a:gd name="adj4" fmla="val 43750"/>
            </a:avLst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594831" y="840187"/>
            <a:ext cx="2565919" cy="373224"/>
          </a:xfrm>
          <a:prstGeom prst="rightArrow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flipH="1">
            <a:off x="4594830" y="1488519"/>
            <a:ext cx="2565919" cy="373224"/>
          </a:xfrm>
          <a:prstGeom prst="rightArrow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右箭头 14"/>
          <p:cNvSpPr/>
          <p:nvPr/>
        </p:nvSpPr>
        <p:spPr>
          <a:xfrm rot="5400000" flipH="1">
            <a:off x="7500892" y="2434652"/>
            <a:ext cx="2323606" cy="1802365"/>
          </a:xfrm>
          <a:prstGeom prst="bentArrow">
            <a:avLst>
              <a:gd name="adj1" fmla="val 9968"/>
              <a:gd name="adj2" fmla="val 25000"/>
              <a:gd name="adj3" fmla="val 25000"/>
              <a:gd name="adj4" fmla="val 43750"/>
            </a:avLst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57601" y="3741576"/>
            <a:ext cx="3040382" cy="2976465"/>
          </a:xfrm>
          <a:prstGeom prst="roundRect">
            <a:avLst>
              <a:gd name="adj" fmla="val 8820"/>
            </a:avLst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07279" y="2935724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2700">
                  <a:solidFill>
                    <a:srgbClr val="FF3300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n</a:t>
            </a:r>
            <a:r>
              <a:rPr lang="en-US" altLang="zh-CN" sz="2000" b="1" dirty="0" smtClean="0">
                <a:ln w="12700">
                  <a:solidFill>
                    <a:srgbClr val="FF3300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ew </a:t>
            </a:r>
            <a:r>
              <a:rPr lang="en-US" altLang="zh-CN" sz="2000" b="1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CCCCFF"/>
                </a:solidFill>
                <a:latin typeface="Ubuntu Mono" panose="020B0509030602030204" pitchFamily="49" charset="0"/>
              </a:rPr>
              <a:t>Star</a:t>
            </a:r>
            <a:r>
              <a:rPr lang="en-US" altLang="zh-CN" sz="2000" b="1" dirty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()</a:t>
            </a:r>
            <a:endParaRPr lang="zh-CN" altLang="en-US" sz="2000" b="1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87775" y="440077"/>
            <a:ext cx="19800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CCCCFF"/>
                </a:solidFill>
                <a:latin typeface="Ubuntu Mono" panose="020B0509030602030204" pitchFamily="49" charset="0"/>
              </a:rPr>
              <a:t>Star</a:t>
            </a:r>
            <a:r>
              <a:rPr lang="en-US" altLang="zh-CN" sz="2000" b="1" dirty="0" err="1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prototype</a:t>
            </a:r>
            <a:endParaRPr lang="zh-CN" altLang="en-US" sz="20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18338" y="1786303"/>
            <a:ext cx="35189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CCCCFF"/>
                </a:solidFill>
                <a:latin typeface="Ubuntu Mono" panose="020B0509030602030204" pitchFamily="49" charset="0"/>
              </a:rPr>
              <a:t>Star</a:t>
            </a:r>
            <a:r>
              <a:rPr lang="en-US" altLang="zh-CN" sz="2000" b="1" dirty="0" err="1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prototype</a:t>
            </a:r>
            <a:r>
              <a:rPr lang="en-US" altLang="zh-CN" sz="2000" b="1" dirty="0" err="1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CCCCFF"/>
                </a:solidFill>
                <a:latin typeface="Ubuntu Mono" panose="020B0509030602030204" pitchFamily="49" charset="0"/>
              </a:rPr>
              <a:t>constructor</a:t>
            </a:r>
            <a:endParaRPr lang="zh-CN" altLang="en-US" sz="2000" b="1" dirty="0">
              <a:ln w="12700">
                <a:solidFill>
                  <a:srgbClr val="7030A0"/>
                </a:solidFill>
                <a:prstDash val="solid"/>
              </a:ln>
              <a:solidFill>
                <a:srgbClr val="CCCCFF"/>
              </a:solidFill>
              <a:latin typeface="Ubuntu Mono" panose="020B0509030602030204" pitchFamily="49" charset="0"/>
            </a:endParaRPr>
          </a:p>
        </p:txBody>
      </p:sp>
      <p:sp>
        <p:nvSpPr>
          <p:cNvPr id="34" name="手杖形箭头 33"/>
          <p:cNvSpPr/>
          <p:nvPr/>
        </p:nvSpPr>
        <p:spPr>
          <a:xfrm flipH="1" flipV="1">
            <a:off x="4441004" y="2209281"/>
            <a:ext cx="2463755" cy="225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pattFill prst="wdUpDiag">
            <a:fgClr>
              <a:srgbClr val="CCFFFF"/>
            </a:fgClr>
            <a:bgClr>
              <a:schemeClr val="bg1"/>
            </a:bgClr>
          </a:pattFill>
          <a:ln w="6350">
            <a:solidFill>
              <a:srgbClr val="0099CC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15954" y="3317682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star</a:t>
            </a:r>
            <a:endParaRPr lang="zh-CN" altLang="en-US" sz="2000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8231" y="509885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star0</a:t>
            </a:r>
            <a:endParaRPr lang="zh-CN" altLang="en-US" sz="1400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78979" y="5848135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star1</a:t>
            </a:r>
            <a:endParaRPr lang="zh-CN" altLang="en-US" sz="1400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308655" y="3341466"/>
            <a:ext cx="19800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Star</a:t>
            </a:r>
            <a:r>
              <a:rPr lang="en-US" altLang="zh-CN" sz="2000" b="1" dirty="0" err="1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__proto</a:t>
            </a:r>
            <a:r>
              <a:rPr lang="en-US" altLang="zh-CN" sz="2000" b="1" dirty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__</a:t>
            </a:r>
            <a:endParaRPr lang="zh-CN" altLang="en-US" sz="20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99215" y="440077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Star</a:t>
            </a:r>
            <a:endParaRPr lang="zh-CN" altLang="en-US" sz="2000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08655" y="3699339"/>
            <a:ext cx="15311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Star0</a:t>
            </a:r>
            <a:r>
              <a:rPr lang="en-US" altLang="zh-CN" sz="14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1400" b="1" dirty="0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__</a:t>
            </a:r>
            <a:r>
              <a:rPr lang="en-US" altLang="zh-CN" sz="1400" b="1" dirty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proto__</a:t>
            </a:r>
            <a:endParaRPr lang="zh-CN" altLang="en-US" sz="14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08655" y="4007116"/>
            <a:ext cx="15311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Star1</a:t>
            </a:r>
            <a:r>
              <a:rPr lang="en-US" altLang="zh-CN" sz="14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1400" b="1" dirty="0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__</a:t>
            </a:r>
            <a:r>
              <a:rPr lang="en-US" altLang="zh-CN" sz="1400" b="1" dirty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proto__</a:t>
            </a:r>
            <a:endParaRPr lang="zh-CN" altLang="en-US" sz="14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9290667" y="3335834"/>
            <a:ext cx="2064688" cy="1077546"/>
          </a:xfrm>
          <a:prstGeom prst="roundRect">
            <a:avLst>
              <a:gd name="adj" fmla="val 7299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21907" y="4080796"/>
            <a:ext cx="2723674" cy="919401"/>
          </a:xfrm>
          <a:prstGeom prst="roundRect">
            <a:avLst/>
          </a:prstGeom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solidFill>
                    <a:srgbClr val="FF6600"/>
                  </a:solidFill>
                  <a:prstDash val="solid"/>
                </a:ln>
                <a:pattFill prst="ltDnDiag">
                  <a:fgClr>
                    <a:srgbClr val="FF6600"/>
                  </a:fgClr>
                  <a:bgClr>
                    <a:schemeClr val="bg1"/>
                  </a:bgClr>
                </a:pattFill>
              </a:rPr>
              <a:t>原型对象</a:t>
            </a:r>
            <a:endParaRPr lang="zh-CN" altLang="en-US" sz="4800" b="1" dirty="0">
              <a:ln w="12700">
                <a:solidFill>
                  <a:srgbClr val="FF6600"/>
                </a:solidFill>
                <a:prstDash val="solid"/>
              </a:ln>
              <a:pattFill prst="ltDnDiag">
                <a:fgClr>
                  <a:srgbClr val="FF660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50609" y="5170773"/>
            <a:ext cx="30059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20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prototype </a:t>
            </a:r>
            <a:r>
              <a:rPr lang="en-US" altLang="zh-CN" sz="20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CCCCFF"/>
                </a:solidFill>
                <a:latin typeface="Ubuntu Mono" panose="020B0509030602030204" pitchFamily="49" charset="0"/>
              </a:rPr>
              <a:t>__proto__</a:t>
            </a:r>
            <a:endParaRPr lang="zh-CN" altLang="en-US" sz="2000" b="1" dirty="0">
              <a:ln w="12700">
                <a:solidFill>
                  <a:srgbClr val="7030A0"/>
                </a:solidFill>
                <a:prstDash val="solid"/>
              </a:ln>
              <a:solidFill>
                <a:srgbClr val="CCCCFF"/>
              </a:solidFill>
              <a:latin typeface="Ubuntu Mono" panose="020B0509030602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00605" y="3629609"/>
            <a:ext cx="39036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{ constructor, __proto__ .. }</a:t>
            </a:r>
            <a:endParaRPr lang="zh-CN" altLang="en-US" sz="2000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3805658" y="3625497"/>
            <a:ext cx="597160" cy="1735494"/>
          </a:xfrm>
          <a:prstGeom prst="downArrow">
            <a:avLst>
              <a:gd name="adj1" fmla="val 34375"/>
              <a:gd name="adj2" fmla="val 50000"/>
            </a:avLst>
          </a:prstGeom>
          <a:pattFill prst="wd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162895" y="4083973"/>
            <a:ext cx="2723674" cy="91940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solidFill>
                    <a:srgbClr val="7030A0"/>
                  </a:solidFill>
                  <a:prstDash val="solid"/>
                </a:ln>
                <a:pattFill prst="ltDnDiag">
                  <a:fgClr>
                    <a:srgbClr val="7030A0"/>
                  </a:fgClr>
                  <a:bgClr>
                    <a:schemeClr val="bg1"/>
                  </a:bgClr>
                </a:pattFill>
              </a:rPr>
              <a:t>原型对象</a:t>
            </a:r>
            <a:endParaRPr lang="zh-CN" altLang="en-US" sz="4800" b="1" dirty="0">
              <a:ln w="12700">
                <a:solidFill>
                  <a:srgbClr val="7030A0"/>
                </a:solidFill>
                <a:prstDash val="solid"/>
              </a:ln>
              <a:pattFill prst="ltDnDiag">
                <a:fgClr>
                  <a:srgbClr val="7030A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04542" y="846780"/>
            <a:ext cx="3040380" cy="1021556"/>
          </a:xfrm>
          <a:prstGeom prst="roundRect">
            <a:avLst/>
          </a:prstGeom>
          <a:ln w="158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rgbClr val="FF3300"/>
                  </a:solidFill>
                  <a:prstDash val="solid"/>
                </a:ln>
                <a:pattFill prst="ltDnDiag">
                  <a:fgClr>
                    <a:srgbClr val="FF0000"/>
                  </a:fgClr>
                  <a:bgClr>
                    <a:schemeClr val="bg1"/>
                  </a:bgClr>
                </a:pattFill>
              </a:rPr>
              <a:t>构造函数</a:t>
            </a:r>
            <a:endParaRPr lang="zh-CN" altLang="en-US" sz="5400" b="1" dirty="0">
              <a:ln w="12700">
                <a:solidFill>
                  <a:srgbClr val="FF3300"/>
                </a:solidFill>
                <a:prstDash val="solid"/>
              </a:ln>
              <a:pattFill prst="ltDnDiag">
                <a:fgClr>
                  <a:srgbClr val="FF000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1099" y="2351532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CC"/>
                </a:solidFill>
                <a:latin typeface="Ubuntu Mono" panose="020B0509030602030204" pitchFamily="49" charset="0"/>
              </a:rPr>
              <a:t>Object</a:t>
            </a:r>
            <a:r>
              <a:rPr lang="en-US" altLang="zh-CN" sz="2000" b="1" dirty="0" err="1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prototype</a:t>
            </a:r>
            <a:endParaRPr lang="zh-CN" altLang="en-US" sz="20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71985" y="361382"/>
            <a:ext cx="9541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CC"/>
                </a:solidFill>
                <a:latin typeface="Ubuntu Mono" panose="020B0509030602030204" pitchFamily="49" charset="0"/>
              </a:rPr>
              <a:t>Object</a:t>
            </a:r>
            <a:endParaRPr lang="zh-CN" altLang="en-US" sz="2000" b="1" dirty="0">
              <a:ln w="12700">
                <a:solidFill>
                  <a:srgbClr val="FF0000"/>
                </a:solidFill>
                <a:prstDash val="solid"/>
              </a:ln>
              <a:solidFill>
                <a:srgbClr val="FFCCCC"/>
              </a:solidFill>
              <a:latin typeface="Ubuntu Mono" panose="020B0509030602030204" pitchFamily="49" charset="0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6953939" y="2051656"/>
            <a:ext cx="597160" cy="1864918"/>
          </a:xfrm>
          <a:prstGeom prst="downArrow">
            <a:avLst>
              <a:gd name="adj1" fmla="val 34375"/>
              <a:gd name="adj2" fmla="val 50000"/>
            </a:avLst>
          </a:prstGeom>
          <a:pattFill prst="wdUp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 rot="16200000">
            <a:off x="8646646" y="3622320"/>
            <a:ext cx="597160" cy="1735494"/>
          </a:xfrm>
          <a:prstGeom prst="downArrow">
            <a:avLst>
              <a:gd name="adj1" fmla="val 34375"/>
              <a:gd name="adj2" fmla="val 50000"/>
            </a:avLst>
          </a:prstGeom>
          <a:pattFill prst="pct1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0003883" y="4080796"/>
            <a:ext cx="1306236" cy="919401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ltDn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</a:rPr>
              <a:t>null</a:t>
            </a:r>
            <a:endParaRPr lang="zh-CN" altLang="en-US" sz="48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ltDn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21649" y="5167596"/>
            <a:ext cx="3647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CC"/>
                </a:solidFill>
                <a:latin typeface="Ubuntu Mono" panose="020B0509030602030204" pitchFamily="49" charset="0"/>
              </a:rPr>
              <a:t>Object</a:t>
            </a:r>
            <a:r>
              <a:rPr lang="en-US" altLang="zh-CN" sz="2000" b="1" dirty="0" err="1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prototype</a:t>
            </a:r>
            <a:r>
              <a:rPr lang="en-US" altLang="zh-CN" sz="2000" b="1" dirty="0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0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smtClean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__proto__</a:t>
            </a:r>
            <a:endParaRPr lang="zh-CN" altLang="en-US" sz="2000" b="1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486489" y="5165141"/>
            <a:ext cx="1656303" cy="470549"/>
          </a:xfrm>
          <a:prstGeom prst="roundRect">
            <a:avLst>
              <a:gd name="adj" fmla="val 7299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121649" y="5165141"/>
            <a:ext cx="2227624" cy="470549"/>
          </a:xfrm>
          <a:prstGeom prst="roundRect">
            <a:avLst>
              <a:gd name="adj" fmla="val 729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494404" y="2551587"/>
            <a:ext cx="40805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CC"/>
                </a:solidFill>
                <a:latin typeface="Ubuntu Mono" panose="020B0509030602030204" pitchFamily="49" charset="0"/>
              </a:rPr>
              <a:t>Object</a:t>
            </a:r>
            <a:r>
              <a:rPr lang="en-US" altLang="zh-CN" sz="2000" b="1" dirty="0" err="1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prototype</a:t>
            </a:r>
            <a:r>
              <a:rPr lang="en-US" altLang="zh-CN" sz="2000" b="1" dirty="0" err="1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CCC"/>
                </a:solidFill>
                <a:latin typeface="Ubuntu Mono" panose="020B0509030602030204" pitchFamily="49" charset="0"/>
              </a:rPr>
              <a:t>constructor</a:t>
            </a:r>
            <a:endParaRPr lang="zh-CN" altLang="en-US" sz="20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0" name="下箭头 49"/>
          <p:cNvSpPr/>
          <p:nvPr/>
        </p:nvSpPr>
        <p:spPr>
          <a:xfrm flipV="1">
            <a:off x="5417498" y="2046438"/>
            <a:ext cx="597160" cy="1870136"/>
          </a:xfrm>
          <a:prstGeom prst="downArrow">
            <a:avLst>
              <a:gd name="adj1" fmla="val 34375"/>
              <a:gd name="adj2" fmla="val 50000"/>
            </a:avLst>
          </a:prstGeom>
          <a:pattFill prst="wdUp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76531" y="5712334"/>
            <a:ext cx="19800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0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{}</a:t>
            </a:r>
            <a:r>
              <a:rPr lang="en-US" altLang="zh-CN" sz="20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)</a:t>
            </a:r>
            <a:r>
              <a:rPr lang="en-US" altLang="zh-CN" sz="20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CCCCFF"/>
                </a:solidFill>
                <a:latin typeface="Ubuntu Mono" panose="020B0509030602030204" pitchFamily="49" charset="0"/>
              </a:rPr>
              <a:t>__proto__</a:t>
            </a:r>
            <a:endParaRPr lang="zh-CN" altLang="en-US" sz="20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67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17220" y="840187"/>
            <a:ext cx="3040380" cy="1021556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构造函数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57657" y="2630344"/>
            <a:ext cx="2723674" cy="91940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solidFill>
                    <a:srgbClr val="92D050"/>
                  </a:solidFill>
                  <a:prstDash val="solid"/>
                </a:ln>
                <a:pattFill prst="ltDnDiag">
                  <a:fgClr>
                    <a:srgbClr val="92D050"/>
                  </a:fgClr>
                  <a:bgClr>
                    <a:schemeClr val="bg1"/>
                  </a:bgClr>
                </a:pattFill>
              </a:rPr>
              <a:t>对象实例</a:t>
            </a:r>
            <a:endParaRPr lang="zh-CN" altLang="en-US" sz="4800" b="1" dirty="0">
              <a:ln w="12700">
                <a:solidFill>
                  <a:srgbClr val="92D050"/>
                </a:solidFill>
                <a:prstDash val="solid"/>
              </a:ln>
              <a:pattFill prst="ltDnDiag">
                <a:fgClr>
                  <a:srgbClr val="92D05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574996" y="891264"/>
            <a:ext cx="2723674" cy="919401"/>
          </a:xfrm>
          <a:prstGeom prst="roundRect">
            <a:avLst/>
          </a:prstGeom>
          <a:ln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solidFill>
                    <a:srgbClr val="FF6600"/>
                  </a:solidFill>
                  <a:prstDash val="solid"/>
                </a:ln>
                <a:pattFill prst="ltDnDiag">
                  <a:fgClr>
                    <a:srgbClr val="FF6600"/>
                  </a:fgClr>
                  <a:bgClr>
                    <a:schemeClr val="bg1"/>
                  </a:bgClr>
                </a:pattFill>
              </a:rPr>
              <a:t>原型对象</a:t>
            </a:r>
            <a:endParaRPr lang="zh-CN" altLang="en-US" sz="4800" b="1" dirty="0">
              <a:ln w="12700">
                <a:solidFill>
                  <a:srgbClr val="FF6600"/>
                </a:solidFill>
                <a:prstDash val="solid"/>
              </a:ln>
              <a:pattFill prst="ltDnDiag">
                <a:fgClr>
                  <a:srgbClr val="FF6600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圆角右箭头 7"/>
          <p:cNvSpPr/>
          <p:nvPr/>
        </p:nvSpPr>
        <p:spPr>
          <a:xfrm rot="10800000" flipH="1">
            <a:off x="2715208" y="2174031"/>
            <a:ext cx="1362269" cy="1045029"/>
          </a:xfrm>
          <a:prstGeom prst="bentArrow">
            <a:avLst>
              <a:gd name="adj1" fmla="val 12875"/>
              <a:gd name="adj2" fmla="val 25000"/>
              <a:gd name="adj3" fmla="val 25000"/>
              <a:gd name="adj4" fmla="val 43750"/>
            </a:avLst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594831" y="1240297"/>
            <a:ext cx="2565919" cy="373224"/>
          </a:xfrm>
          <a:prstGeom prst="rightArrow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右箭头 10"/>
          <p:cNvSpPr/>
          <p:nvPr/>
        </p:nvSpPr>
        <p:spPr>
          <a:xfrm rot="5400000" flipH="1">
            <a:off x="8177503" y="1758041"/>
            <a:ext cx="970384" cy="1802365"/>
          </a:xfrm>
          <a:prstGeom prst="bentArrow">
            <a:avLst>
              <a:gd name="adj1" fmla="val 15737"/>
              <a:gd name="adj2" fmla="val 25000"/>
              <a:gd name="adj3" fmla="val 25000"/>
              <a:gd name="adj4" fmla="val 43750"/>
            </a:avLst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2090" y="2496491"/>
            <a:ext cx="17235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2700">
                  <a:solidFill>
                    <a:srgbClr val="FF3300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n</a:t>
            </a:r>
            <a:r>
              <a:rPr lang="en-US" altLang="zh-CN" sz="2000" b="1" dirty="0" smtClean="0">
                <a:ln w="12700">
                  <a:solidFill>
                    <a:srgbClr val="FF3300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ew </a:t>
            </a:r>
            <a:r>
              <a:rPr lang="en-US" altLang="zh-CN" sz="2000" b="1" dirty="0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CCCCFF"/>
                </a:solidFill>
                <a:latin typeface="Ubuntu Mono" panose="020B0509030602030204" pitchFamily="49" charset="0"/>
              </a:rPr>
              <a:t>Father</a:t>
            </a:r>
            <a:r>
              <a:rPr lang="en-US" altLang="zh-CN" sz="20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()</a:t>
            </a:r>
            <a:endParaRPr lang="zh-CN" altLang="en-US" sz="2000" b="1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59536" y="840187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CCCCFF"/>
                </a:solidFill>
                <a:latin typeface="Ubuntu Mono" panose="020B0509030602030204" pitchFamily="49" charset="0"/>
              </a:rPr>
              <a:t>Father</a:t>
            </a:r>
            <a:r>
              <a:rPr lang="en-US" altLang="zh-CN" sz="2000" b="1" dirty="0" err="1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prototype</a:t>
            </a:r>
            <a:endParaRPr lang="zh-CN" altLang="en-US" sz="20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36847" y="3149635"/>
            <a:ext cx="3005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solidFill>
                    <a:srgbClr val="FF3300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new</a:t>
            </a:r>
            <a:r>
              <a:rPr lang="en-US" altLang="zh-CN" sz="20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 Father()</a:t>
            </a:r>
            <a:r>
              <a:rPr lang="en-US" altLang="zh-CN" sz="20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__</a:t>
            </a:r>
            <a:r>
              <a:rPr lang="en-US" altLang="zh-CN" sz="2000" b="1" dirty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proto__</a:t>
            </a:r>
            <a:endParaRPr lang="zh-CN" altLang="en-US" sz="20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7220" y="440077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Father</a:t>
            </a:r>
            <a:endParaRPr lang="zh-CN" altLang="en-US" sz="2000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17220" y="5035828"/>
            <a:ext cx="3040380" cy="1021556"/>
          </a:xfrm>
          <a:prstGeom prst="roundRect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ltDnDiag">
                  <a:fgClr>
                    <a:schemeClr val="tx2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</a:rPr>
              <a:t>构造函数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74996" y="5086905"/>
            <a:ext cx="2723674" cy="919401"/>
          </a:xfrm>
          <a:prstGeom prst="roundRect">
            <a:avLst/>
          </a:prstGeom>
          <a:ln>
            <a:solidFill>
              <a:srgbClr val="FF669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solidFill>
                    <a:srgbClr val="FF6699"/>
                  </a:solidFill>
                  <a:prstDash val="solid"/>
                </a:ln>
                <a:pattFill prst="ltDnDiag">
                  <a:fgClr>
                    <a:srgbClr val="FF6699"/>
                  </a:fgClr>
                  <a:bgClr>
                    <a:schemeClr val="bg1"/>
                  </a:bgClr>
                </a:pattFill>
              </a:rPr>
              <a:t>原型对象</a:t>
            </a:r>
            <a:endParaRPr lang="zh-CN" altLang="en-US" sz="4800" b="1" dirty="0">
              <a:ln w="12700">
                <a:solidFill>
                  <a:srgbClr val="FF6699"/>
                </a:solidFill>
                <a:prstDash val="solid"/>
              </a:ln>
              <a:pattFill prst="ltDnDiag">
                <a:fgClr>
                  <a:srgbClr val="FF6699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594831" y="5402514"/>
            <a:ext cx="2565919" cy="373224"/>
          </a:xfrm>
          <a:prstGeom prst="rightArrow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51896" y="5002404"/>
            <a:ext cx="18517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CCCCFF"/>
                </a:solidFill>
                <a:latin typeface="Ubuntu Mono" panose="020B0509030602030204" pitchFamily="49" charset="0"/>
              </a:rPr>
              <a:t>Son</a:t>
            </a:r>
            <a:r>
              <a:rPr lang="en-US" altLang="zh-CN" sz="2000" b="1" dirty="0" err="1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Ubuntu Mono" panose="020B0509030602030204" pitchFamily="49" charset="0"/>
              </a:rPr>
              <a:t>.</a:t>
            </a:r>
            <a:r>
              <a:rPr lang="en-US" altLang="zh-CN" sz="2000" b="1" dirty="0" err="1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prototype</a:t>
            </a:r>
            <a:endParaRPr lang="zh-CN" altLang="en-US" sz="2000" b="1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09580" y="4635718"/>
            <a:ext cx="5693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Ubuntu Mono" panose="020B0509030602030204" pitchFamily="49" charset="0"/>
              </a:rPr>
              <a:t>Son</a:t>
            </a:r>
            <a:endParaRPr lang="zh-CN" altLang="en-US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30" name="下箭头 29"/>
          <p:cNvSpPr/>
          <p:nvPr/>
        </p:nvSpPr>
        <p:spPr>
          <a:xfrm rot="19580092" flipV="1">
            <a:off x="7502303" y="3533079"/>
            <a:ext cx="518416" cy="1411874"/>
          </a:xfrm>
          <a:prstGeom prst="downArrow">
            <a:avLst>
              <a:gd name="adj1" fmla="val 34375"/>
              <a:gd name="adj2" fmla="val 50000"/>
            </a:avLst>
          </a:prstGeom>
          <a:pattFill prst="dkVert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2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86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Ubuntu Mono</vt:lpstr>
      <vt:lpstr>Office 主题​​</vt:lpstr>
      <vt:lpstr>PowerPoint 演示文稿</vt:lpstr>
      <vt:lpstr>PowerPoint 演示文稿</vt:lpstr>
      <vt:lpstr>PowerPoint 演示文稿</vt:lpstr>
    </vt:vector>
  </TitlesOfParts>
  <Company>ITCast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董瑞祺</dc:creator>
  <cp:lastModifiedBy>董瑞祺</cp:lastModifiedBy>
  <cp:revision>12</cp:revision>
  <dcterms:created xsi:type="dcterms:W3CDTF">2019-07-11T04:23:34Z</dcterms:created>
  <dcterms:modified xsi:type="dcterms:W3CDTF">2019-07-11T10:10:13Z</dcterms:modified>
</cp:coreProperties>
</file>