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84" r:id="rId1"/>
  </p:sldMasterIdLst>
  <p:notesMasterIdLst>
    <p:notesMasterId r:id="rId23"/>
  </p:notesMasterIdLst>
  <p:sldIdLst>
    <p:sldId id="256" r:id="rId2"/>
    <p:sldId id="289" r:id="rId3"/>
    <p:sldId id="290" r:id="rId4"/>
    <p:sldId id="291" r:id="rId5"/>
    <p:sldId id="292" r:id="rId6"/>
    <p:sldId id="293" r:id="rId7"/>
    <p:sldId id="295" r:id="rId8"/>
    <p:sldId id="296" r:id="rId9"/>
    <p:sldId id="297" r:id="rId10"/>
    <p:sldId id="308" r:id="rId11"/>
    <p:sldId id="307" r:id="rId12"/>
    <p:sldId id="309" r:id="rId13"/>
    <p:sldId id="311" r:id="rId14"/>
    <p:sldId id="312" r:id="rId15"/>
    <p:sldId id="301" r:id="rId16"/>
    <p:sldId id="302" r:id="rId17"/>
    <p:sldId id="303" r:id="rId18"/>
    <p:sldId id="304" r:id="rId19"/>
    <p:sldId id="305" r:id="rId20"/>
    <p:sldId id="306" r:id="rId21"/>
    <p:sldId id="276"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5754" autoAdjust="0"/>
  </p:normalViewPr>
  <p:slideViewPr>
    <p:cSldViewPr snapToGrid="0">
      <p:cViewPr varScale="1">
        <p:scale>
          <a:sx n="61" d="100"/>
          <a:sy n="61" d="100"/>
        </p:scale>
        <p:origin x="1416"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B534707-9087-4380-B4DC-AA4040A16C5C}" type="doc">
      <dgm:prSet loTypeId="urn:microsoft.com/office/officeart/2008/layout/VerticalCurvedList" loCatId="list" qsTypeId="urn:microsoft.com/office/officeart/2005/8/quickstyle/simple1" qsCatId="simple" csTypeId="urn:microsoft.com/office/officeart/2005/8/colors/colorful2" csCatId="colorful" phldr="1"/>
      <dgm:spPr/>
      <dgm:t>
        <a:bodyPr/>
        <a:lstStyle/>
        <a:p>
          <a:endParaRPr lang="en-US"/>
        </a:p>
      </dgm:t>
    </dgm:pt>
    <dgm:pt modelId="{2C23378F-5ADB-4A90-B1BE-E1A43C08909D}">
      <dgm:prSet/>
      <dgm:spPr/>
      <dgm:t>
        <a:bodyPr/>
        <a:lstStyle/>
        <a:p>
          <a:r>
            <a:rPr lang="en-US" baseline="0"/>
            <a:t>1. Vấn đề di cư</a:t>
          </a:r>
          <a:endParaRPr lang="en-US"/>
        </a:p>
      </dgm:t>
    </dgm:pt>
    <dgm:pt modelId="{544CA640-63D9-4138-9DA5-1BC9560A0656}" type="parTrans" cxnId="{E4387236-F08F-47C1-9FA6-D5ABDE842686}">
      <dgm:prSet/>
      <dgm:spPr/>
      <dgm:t>
        <a:bodyPr/>
        <a:lstStyle/>
        <a:p>
          <a:endParaRPr lang="en-US"/>
        </a:p>
      </dgm:t>
    </dgm:pt>
    <dgm:pt modelId="{0E5687EB-A80F-4C4C-BBE6-B009734B02F9}" type="sibTrans" cxnId="{E4387236-F08F-47C1-9FA6-D5ABDE842686}">
      <dgm:prSet/>
      <dgm:spPr/>
      <dgm:t>
        <a:bodyPr/>
        <a:lstStyle/>
        <a:p>
          <a:endParaRPr lang="en-US"/>
        </a:p>
      </dgm:t>
    </dgm:pt>
    <dgm:pt modelId="{B119F947-AB40-475D-AD06-E538336FDC68}">
      <dgm:prSet/>
      <dgm:spPr/>
      <dgm:t>
        <a:bodyPr/>
        <a:lstStyle/>
        <a:p>
          <a:r>
            <a:rPr lang="en-US" baseline="0"/>
            <a:t>2. Nguồn dữ liệu sử dụng</a:t>
          </a:r>
          <a:endParaRPr lang="en-US"/>
        </a:p>
      </dgm:t>
    </dgm:pt>
    <dgm:pt modelId="{E251EBCE-133A-4D2D-BC49-CA60DF471672}" type="parTrans" cxnId="{7EA22074-104B-4F89-A572-F794BD369AA0}">
      <dgm:prSet/>
      <dgm:spPr/>
      <dgm:t>
        <a:bodyPr/>
        <a:lstStyle/>
        <a:p>
          <a:endParaRPr lang="en-US"/>
        </a:p>
      </dgm:t>
    </dgm:pt>
    <dgm:pt modelId="{1F6A02E5-77AE-463F-8810-AB8AF57C4028}" type="sibTrans" cxnId="{7EA22074-104B-4F89-A572-F794BD369AA0}">
      <dgm:prSet/>
      <dgm:spPr/>
      <dgm:t>
        <a:bodyPr/>
        <a:lstStyle/>
        <a:p>
          <a:endParaRPr lang="en-US"/>
        </a:p>
      </dgm:t>
    </dgm:pt>
    <dgm:pt modelId="{5C7284F8-2BA9-4EB7-A5F2-5D564342B35A}">
      <dgm:prSet/>
      <dgm:spPr/>
      <dgm:t>
        <a:bodyPr/>
        <a:lstStyle/>
        <a:p>
          <a:r>
            <a:rPr lang="en-US" baseline="0"/>
            <a:t>3. Tiền xử lý dữ liệu</a:t>
          </a:r>
          <a:endParaRPr lang="en-US"/>
        </a:p>
      </dgm:t>
    </dgm:pt>
    <dgm:pt modelId="{9CBA81CE-CA69-4BEB-A15F-AD10E12A67A3}" type="parTrans" cxnId="{8AF9B1D6-2EAC-4091-9973-BA5E6994AB3E}">
      <dgm:prSet/>
      <dgm:spPr/>
      <dgm:t>
        <a:bodyPr/>
        <a:lstStyle/>
        <a:p>
          <a:endParaRPr lang="en-US"/>
        </a:p>
      </dgm:t>
    </dgm:pt>
    <dgm:pt modelId="{83D8938B-8B22-4092-9717-288C39AD364D}" type="sibTrans" cxnId="{8AF9B1D6-2EAC-4091-9973-BA5E6994AB3E}">
      <dgm:prSet/>
      <dgm:spPr/>
      <dgm:t>
        <a:bodyPr/>
        <a:lstStyle/>
        <a:p>
          <a:endParaRPr lang="en-US"/>
        </a:p>
      </dgm:t>
    </dgm:pt>
    <dgm:pt modelId="{4725F79F-18D5-4A62-845C-0FAAD1C3311F}">
      <dgm:prSet/>
      <dgm:spPr/>
      <dgm:t>
        <a:bodyPr/>
        <a:lstStyle/>
        <a:p>
          <a:r>
            <a:rPr lang="en-US" baseline="0"/>
            <a:t>4. Công cụ trực quan hóa dữ liệu Plotly Dash</a:t>
          </a:r>
          <a:endParaRPr lang="en-US"/>
        </a:p>
      </dgm:t>
    </dgm:pt>
    <dgm:pt modelId="{B6E8839D-CA4B-4002-96DA-DED708656D4C}" type="parTrans" cxnId="{66DEB12D-2797-49D2-B6D4-80D9A87058D5}">
      <dgm:prSet/>
      <dgm:spPr/>
      <dgm:t>
        <a:bodyPr/>
        <a:lstStyle/>
        <a:p>
          <a:endParaRPr lang="en-US"/>
        </a:p>
      </dgm:t>
    </dgm:pt>
    <dgm:pt modelId="{01A49771-05A3-4A30-BD04-ECD3C1167CD1}" type="sibTrans" cxnId="{66DEB12D-2797-49D2-B6D4-80D9A87058D5}">
      <dgm:prSet/>
      <dgm:spPr/>
      <dgm:t>
        <a:bodyPr/>
        <a:lstStyle/>
        <a:p>
          <a:endParaRPr lang="en-US"/>
        </a:p>
      </dgm:t>
    </dgm:pt>
    <dgm:pt modelId="{60930736-9796-48EE-9ABB-E9102EE44899}">
      <dgm:prSet/>
      <dgm:spPr/>
      <dgm:t>
        <a:bodyPr/>
        <a:lstStyle/>
        <a:p>
          <a:r>
            <a:rPr lang="en-US" baseline="0"/>
            <a:t>5. Phân tích dữ liệu di cư</a:t>
          </a:r>
          <a:endParaRPr lang="en-US"/>
        </a:p>
      </dgm:t>
    </dgm:pt>
    <dgm:pt modelId="{7BCD493D-1E8B-4250-8EC8-526368208C5E}" type="parTrans" cxnId="{8B650131-A2B9-4179-8837-4CF1986E39F1}">
      <dgm:prSet/>
      <dgm:spPr/>
      <dgm:t>
        <a:bodyPr/>
        <a:lstStyle/>
        <a:p>
          <a:endParaRPr lang="en-US"/>
        </a:p>
      </dgm:t>
    </dgm:pt>
    <dgm:pt modelId="{140A1C17-48EB-4690-B453-42F2A14C17D4}" type="sibTrans" cxnId="{8B650131-A2B9-4179-8837-4CF1986E39F1}">
      <dgm:prSet/>
      <dgm:spPr/>
      <dgm:t>
        <a:bodyPr/>
        <a:lstStyle/>
        <a:p>
          <a:endParaRPr lang="en-US"/>
        </a:p>
      </dgm:t>
    </dgm:pt>
    <dgm:pt modelId="{82DCB188-2480-4533-BD8F-AE4E0137ADAF}">
      <dgm:prSet/>
      <dgm:spPr/>
      <dgm:t>
        <a:bodyPr/>
        <a:lstStyle/>
        <a:p>
          <a:r>
            <a:rPr lang="en-US" baseline="0"/>
            <a:t>6. Kết luận</a:t>
          </a:r>
          <a:endParaRPr lang="en-US"/>
        </a:p>
      </dgm:t>
    </dgm:pt>
    <dgm:pt modelId="{97D4F016-63A6-4DED-8C5C-948B8E899772}" type="parTrans" cxnId="{BE233154-D48C-49FF-A181-D7AD65631679}">
      <dgm:prSet/>
      <dgm:spPr/>
      <dgm:t>
        <a:bodyPr/>
        <a:lstStyle/>
        <a:p>
          <a:endParaRPr lang="en-US"/>
        </a:p>
      </dgm:t>
    </dgm:pt>
    <dgm:pt modelId="{B01386A9-944E-4C0D-BC4B-F1C5D22279DB}" type="sibTrans" cxnId="{BE233154-D48C-49FF-A181-D7AD65631679}">
      <dgm:prSet/>
      <dgm:spPr/>
      <dgm:t>
        <a:bodyPr/>
        <a:lstStyle/>
        <a:p>
          <a:endParaRPr lang="en-US"/>
        </a:p>
      </dgm:t>
    </dgm:pt>
    <dgm:pt modelId="{392D6279-702B-4992-AFEF-EF55836A0E3E}">
      <dgm:prSet/>
      <dgm:spPr/>
      <dgm:t>
        <a:bodyPr/>
        <a:lstStyle/>
        <a:p>
          <a:r>
            <a:rPr lang="en-US"/>
            <a:t>7. Khuyến nghị</a:t>
          </a:r>
        </a:p>
      </dgm:t>
    </dgm:pt>
    <dgm:pt modelId="{97FCBD58-9D46-47FE-94D8-E61E5506D0BA}" type="parTrans" cxnId="{E06CFE02-24BB-4948-92DC-2EADF854BBC1}">
      <dgm:prSet/>
      <dgm:spPr/>
      <dgm:t>
        <a:bodyPr/>
        <a:lstStyle/>
        <a:p>
          <a:endParaRPr lang="en-US"/>
        </a:p>
      </dgm:t>
    </dgm:pt>
    <dgm:pt modelId="{A4C9C713-6093-4206-8BA6-65C97B9ECBDB}" type="sibTrans" cxnId="{E06CFE02-24BB-4948-92DC-2EADF854BBC1}">
      <dgm:prSet/>
      <dgm:spPr/>
      <dgm:t>
        <a:bodyPr/>
        <a:lstStyle/>
        <a:p>
          <a:endParaRPr lang="en-US"/>
        </a:p>
      </dgm:t>
    </dgm:pt>
    <dgm:pt modelId="{869DD645-4973-4A1F-BF58-D2BED84F5B98}" type="pres">
      <dgm:prSet presAssocID="{9B534707-9087-4380-B4DC-AA4040A16C5C}" presName="Name0" presStyleCnt="0">
        <dgm:presLayoutVars>
          <dgm:chMax val="7"/>
          <dgm:chPref val="7"/>
          <dgm:dir/>
        </dgm:presLayoutVars>
      </dgm:prSet>
      <dgm:spPr/>
    </dgm:pt>
    <dgm:pt modelId="{A1840A79-4416-4566-8EF6-5B8F6BB471B8}" type="pres">
      <dgm:prSet presAssocID="{9B534707-9087-4380-B4DC-AA4040A16C5C}" presName="Name1" presStyleCnt="0"/>
      <dgm:spPr/>
    </dgm:pt>
    <dgm:pt modelId="{BF531B0E-B19F-49F8-83FE-23CF3AA94BB9}" type="pres">
      <dgm:prSet presAssocID="{9B534707-9087-4380-B4DC-AA4040A16C5C}" presName="cycle" presStyleCnt="0"/>
      <dgm:spPr/>
    </dgm:pt>
    <dgm:pt modelId="{2160C819-0F95-488B-8478-8787F705D481}" type="pres">
      <dgm:prSet presAssocID="{9B534707-9087-4380-B4DC-AA4040A16C5C}" presName="srcNode" presStyleLbl="node1" presStyleIdx="0" presStyleCnt="7"/>
      <dgm:spPr/>
    </dgm:pt>
    <dgm:pt modelId="{209BE769-C47A-4071-AE5F-FD992630635D}" type="pres">
      <dgm:prSet presAssocID="{9B534707-9087-4380-B4DC-AA4040A16C5C}" presName="conn" presStyleLbl="parChTrans1D2" presStyleIdx="0" presStyleCnt="1"/>
      <dgm:spPr/>
    </dgm:pt>
    <dgm:pt modelId="{99C18847-7EED-4674-821B-83A2A80F6862}" type="pres">
      <dgm:prSet presAssocID="{9B534707-9087-4380-B4DC-AA4040A16C5C}" presName="extraNode" presStyleLbl="node1" presStyleIdx="0" presStyleCnt="7"/>
      <dgm:spPr/>
    </dgm:pt>
    <dgm:pt modelId="{A84F6E4B-7DAC-4AEF-9AEA-EFDDE5ED516B}" type="pres">
      <dgm:prSet presAssocID="{9B534707-9087-4380-B4DC-AA4040A16C5C}" presName="dstNode" presStyleLbl="node1" presStyleIdx="0" presStyleCnt="7"/>
      <dgm:spPr/>
    </dgm:pt>
    <dgm:pt modelId="{8D2F2FB5-98C7-4B8B-838D-797F2D281FDD}" type="pres">
      <dgm:prSet presAssocID="{2C23378F-5ADB-4A90-B1BE-E1A43C08909D}" presName="text_1" presStyleLbl="node1" presStyleIdx="0" presStyleCnt="7">
        <dgm:presLayoutVars>
          <dgm:bulletEnabled val="1"/>
        </dgm:presLayoutVars>
      </dgm:prSet>
      <dgm:spPr/>
    </dgm:pt>
    <dgm:pt modelId="{FC984910-7653-49FF-B853-59D122934D65}" type="pres">
      <dgm:prSet presAssocID="{2C23378F-5ADB-4A90-B1BE-E1A43C08909D}" presName="accent_1" presStyleCnt="0"/>
      <dgm:spPr/>
    </dgm:pt>
    <dgm:pt modelId="{175E9715-0E1A-4C40-BB3A-785137457D4C}" type="pres">
      <dgm:prSet presAssocID="{2C23378F-5ADB-4A90-B1BE-E1A43C08909D}" presName="accentRepeatNode" presStyleLbl="solidFgAcc1" presStyleIdx="0" presStyleCnt="7"/>
      <dgm:spPr/>
    </dgm:pt>
    <dgm:pt modelId="{200972A1-47F9-4F97-B8E8-FDC7DE61EE12}" type="pres">
      <dgm:prSet presAssocID="{B119F947-AB40-475D-AD06-E538336FDC68}" presName="text_2" presStyleLbl="node1" presStyleIdx="1" presStyleCnt="7">
        <dgm:presLayoutVars>
          <dgm:bulletEnabled val="1"/>
        </dgm:presLayoutVars>
      </dgm:prSet>
      <dgm:spPr/>
    </dgm:pt>
    <dgm:pt modelId="{27B3DD21-EDD4-4C15-941A-E9D756983128}" type="pres">
      <dgm:prSet presAssocID="{B119F947-AB40-475D-AD06-E538336FDC68}" presName="accent_2" presStyleCnt="0"/>
      <dgm:spPr/>
    </dgm:pt>
    <dgm:pt modelId="{75F17F92-C6A4-4EF1-ABFD-71EE5DF74361}" type="pres">
      <dgm:prSet presAssocID="{B119F947-AB40-475D-AD06-E538336FDC68}" presName="accentRepeatNode" presStyleLbl="solidFgAcc1" presStyleIdx="1" presStyleCnt="7"/>
      <dgm:spPr/>
    </dgm:pt>
    <dgm:pt modelId="{E9AF837D-B1B6-4D66-A11C-931FEC508A1B}" type="pres">
      <dgm:prSet presAssocID="{5C7284F8-2BA9-4EB7-A5F2-5D564342B35A}" presName="text_3" presStyleLbl="node1" presStyleIdx="2" presStyleCnt="7">
        <dgm:presLayoutVars>
          <dgm:bulletEnabled val="1"/>
        </dgm:presLayoutVars>
      </dgm:prSet>
      <dgm:spPr/>
    </dgm:pt>
    <dgm:pt modelId="{FEDCC859-F558-4020-80D8-DCF35239DB8E}" type="pres">
      <dgm:prSet presAssocID="{5C7284F8-2BA9-4EB7-A5F2-5D564342B35A}" presName="accent_3" presStyleCnt="0"/>
      <dgm:spPr/>
    </dgm:pt>
    <dgm:pt modelId="{07C1F0C0-0D81-4120-8A10-60D5D48FF0D2}" type="pres">
      <dgm:prSet presAssocID="{5C7284F8-2BA9-4EB7-A5F2-5D564342B35A}" presName="accentRepeatNode" presStyleLbl="solidFgAcc1" presStyleIdx="2" presStyleCnt="7"/>
      <dgm:spPr/>
    </dgm:pt>
    <dgm:pt modelId="{963C281F-224B-4E8A-AE84-15D5277704DF}" type="pres">
      <dgm:prSet presAssocID="{4725F79F-18D5-4A62-845C-0FAAD1C3311F}" presName="text_4" presStyleLbl="node1" presStyleIdx="3" presStyleCnt="7">
        <dgm:presLayoutVars>
          <dgm:bulletEnabled val="1"/>
        </dgm:presLayoutVars>
      </dgm:prSet>
      <dgm:spPr/>
    </dgm:pt>
    <dgm:pt modelId="{2D322CBB-C2C6-48DB-A424-FCB95F4C1692}" type="pres">
      <dgm:prSet presAssocID="{4725F79F-18D5-4A62-845C-0FAAD1C3311F}" presName="accent_4" presStyleCnt="0"/>
      <dgm:spPr/>
    </dgm:pt>
    <dgm:pt modelId="{2B674C15-6E4F-4A0D-A380-BDC9FD88DB08}" type="pres">
      <dgm:prSet presAssocID="{4725F79F-18D5-4A62-845C-0FAAD1C3311F}" presName="accentRepeatNode" presStyleLbl="solidFgAcc1" presStyleIdx="3" presStyleCnt="7"/>
      <dgm:spPr/>
    </dgm:pt>
    <dgm:pt modelId="{BD0CEA29-8305-4C2A-A4F0-06EF315F7179}" type="pres">
      <dgm:prSet presAssocID="{60930736-9796-48EE-9ABB-E9102EE44899}" presName="text_5" presStyleLbl="node1" presStyleIdx="4" presStyleCnt="7">
        <dgm:presLayoutVars>
          <dgm:bulletEnabled val="1"/>
        </dgm:presLayoutVars>
      </dgm:prSet>
      <dgm:spPr/>
    </dgm:pt>
    <dgm:pt modelId="{DE78F925-0CAD-425D-A0A3-7E2E9FA48C21}" type="pres">
      <dgm:prSet presAssocID="{60930736-9796-48EE-9ABB-E9102EE44899}" presName="accent_5" presStyleCnt="0"/>
      <dgm:spPr/>
    </dgm:pt>
    <dgm:pt modelId="{7D188604-7395-4E83-B700-ED6C1DB8EDFA}" type="pres">
      <dgm:prSet presAssocID="{60930736-9796-48EE-9ABB-E9102EE44899}" presName="accentRepeatNode" presStyleLbl="solidFgAcc1" presStyleIdx="4" presStyleCnt="7"/>
      <dgm:spPr/>
    </dgm:pt>
    <dgm:pt modelId="{C347E8A5-B732-4905-8309-55CE7166EC79}" type="pres">
      <dgm:prSet presAssocID="{82DCB188-2480-4533-BD8F-AE4E0137ADAF}" presName="text_6" presStyleLbl="node1" presStyleIdx="5" presStyleCnt="7">
        <dgm:presLayoutVars>
          <dgm:bulletEnabled val="1"/>
        </dgm:presLayoutVars>
      </dgm:prSet>
      <dgm:spPr/>
    </dgm:pt>
    <dgm:pt modelId="{E3661EFE-9495-40F2-9D9F-CB47C1270BC5}" type="pres">
      <dgm:prSet presAssocID="{82DCB188-2480-4533-BD8F-AE4E0137ADAF}" presName="accent_6" presStyleCnt="0"/>
      <dgm:spPr/>
    </dgm:pt>
    <dgm:pt modelId="{A7ED5BE1-7EAA-4B47-A184-3A447579B031}" type="pres">
      <dgm:prSet presAssocID="{82DCB188-2480-4533-BD8F-AE4E0137ADAF}" presName="accentRepeatNode" presStyleLbl="solidFgAcc1" presStyleIdx="5" presStyleCnt="7"/>
      <dgm:spPr/>
    </dgm:pt>
    <dgm:pt modelId="{656168E2-158E-4C01-9144-814D2B6A0B6D}" type="pres">
      <dgm:prSet presAssocID="{392D6279-702B-4992-AFEF-EF55836A0E3E}" presName="text_7" presStyleLbl="node1" presStyleIdx="6" presStyleCnt="7">
        <dgm:presLayoutVars>
          <dgm:bulletEnabled val="1"/>
        </dgm:presLayoutVars>
      </dgm:prSet>
      <dgm:spPr/>
    </dgm:pt>
    <dgm:pt modelId="{E96D11A0-DFCA-4277-8631-AB9B8A5C6E37}" type="pres">
      <dgm:prSet presAssocID="{392D6279-702B-4992-AFEF-EF55836A0E3E}" presName="accent_7" presStyleCnt="0"/>
      <dgm:spPr/>
    </dgm:pt>
    <dgm:pt modelId="{2A188226-C683-4C74-8EE1-4BA9C04D8E95}" type="pres">
      <dgm:prSet presAssocID="{392D6279-702B-4992-AFEF-EF55836A0E3E}" presName="accentRepeatNode" presStyleLbl="solidFgAcc1" presStyleIdx="6" presStyleCnt="7"/>
      <dgm:spPr/>
    </dgm:pt>
  </dgm:ptLst>
  <dgm:cxnLst>
    <dgm:cxn modelId="{E06CFE02-24BB-4948-92DC-2EADF854BBC1}" srcId="{9B534707-9087-4380-B4DC-AA4040A16C5C}" destId="{392D6279-702B-4992-AFEF-EF55836A0E3E}" srcOrd="6" destOrd="0" parTransId="{97FCBD58-9D46-47FE-94D8-E61E5506D0BA}" sibTransId="{A4C9C713-6093-4206-8BA6-65C97B9ECBDB}"/>
    <dgm:cxn modelId="{66DEB12D-2797-49D2-B6D4-80D9A87058D5}" srcId="{9B534707-9087-4380-B4DC-AA4040A16C5C}" destId="{4725F79F-18D5-4A62-845C-0FAAD1C3311F}" srcOrd="3" destOrd="0" parTransId="{B6E8839D-CA4B-4002-96DA-DED708656D4C}" sibTransId="{01A49771-05A3-4A30-BD04-ECD3C1167CD1}"/>
    <dgm:cxn modelId="{8B650131-A2B9-4179-8837-4CF1986E39F1}" srcId="{9B534707-9087-4380-B4DC-AA4040A16C5C}" destId="{60930736-9796-48EE-9ABB-E9102EE44899}" srcOrd="4" destOrd="0" parTransId="{7BCD493D-1E8B-4250-8EC8-526368208C5E}" sibTransId="{140A1C17-48EB-4690-B453-42F2A14C17D4}"/>
    <dgm:cxn modelId="{E4387236-F08F-47C1-9FA6-D5ABDE842686}" srcId="{9B534707-9087-4380-B4DC-AA4040A16C5C}" destId="{2C23378F-5ADB-4A90-B1BE-E1A43C08909D}" srcOrd="0" destOrd="0" parTransId="{544CA640-63D9-4138-9DA5-1BC9560A0656}" sibTransId="{0E5687EB-A80F-4C4C-BBE6-B009734B02F9}"/>
    <dgm:cxn modelId="{D2AB0C60-C294-4AFD-9191-C1451CA04419}" type="presOf" srcId="{82DCB188-2480-4533-BD8F-AE4E0137ADAF}" destId="{C347E8A5-B732-4905-8309-55CE7166EC79}" srcOrd="0" destOrd="0" presId="urn:microsoft.com/office/officeart/2008/layout/VerticalCurvedList"/>
    <dgm:cxn modelId="{7EA22074-104B-4F89-A572-F794BD369AA0}" srcId="{9B534707-9087-4380-B4DC-AA4040A16C5C}" destId="{B119F947-AB40-475D-AD06-E538336FDC68}" srcOrd="1" destOrd="0" parTransId="{E251EBCE-133A-4D2D-BC49-CA60DF471672}" sibTransId="{1F6A02E5-77AE-463F-8810-AB8AF57C4028}"/>
    <dgm:cxn modelId="{BE233154-D48C-49FF-A181-D7AD65631679}" srcId="{9B534707-9087-4380-B4DC-AA4040A16C5C}" destId="{82DCB188-2480-4533-BD8F-AE4E0137ADAF}" srcOrd="5" destOrd="0" parTransId="{97D4F016-63A6-4DED-8C5C-948B8E899772}" sibTransId="{B01386A9-944E-4C0D-BC4B-F1C5D22279DB}"/>
    <dgm:cxn modelId="{8B035E75-BF95-467B-A9A9-C2D96E953A3F}" type="presOf" srcId="{2C23378F-5ADB-4A90-B1BE-E1A43C08909D}" destId="{8D2F2FB5-98C7-4B8B-838D-797F2D281FDD}" srcOrd="0" destOrd="0" presId="urn:microsoft.com/office/officeart/2008/layout/VerticalCurvedList"/>
    <dgm:cxn modelId="{424FE37A-EACC-401C-A3AA-C3E7C1F0F1D7}" type="presOf" srcId="{B119F947-AB40-475D-AD06-E538336FDC68}" destId="{200972A1-47F9-4F97-B8E8-FDC7DE61EE12}" srcOrd="0" destOrd="0" presId="urn:microsoft.com/office/officeart/2008/layout/VerticalCurvedList"/>
    <dgm:cxn modelId="{DF32087D-F53F-470B-BD43-ABEE4D428F57}" type="presOf" srcId="{392D6279-702B-4992-AFEF-EF55836A0E3E}" destId="{656168E2-158E-4C01-9144-814D2B6A0B6D}" srcOrd="0" destOrd="0" presId="urn:microsoft.com/office/officeart/2008/layout/VerticalCurvedList"/>
    <dgm:cxn modelId="{69E0EA8B-5E9B-4812-9E4C-E1AC1D1767E0}" type="presOf" srcId="{0E5687EB-A80F-4C4C-BBE6-B009734B02F9}" destId="{209BE769-C47A-4071-AE5F-FD992630635D}" srcOrd="0" destOrd="0" presId="urn:microsoft.com/office/officeart/2008/layout/VerticalCurvedList"/>
    <dgm:cxn modelId="{7830989B-50DD-4E96-AC8B-08CF2EBEE629}" type="presOf" srcId="{5C7284F8-2BA9-4EB7-A5F2-5D564342B35A}" destId="{E9AF837D-B1B6-4D66-A11C-931FEC508A1B}" srcOrd="0" destOrd="0" presId="urn:microsoft.com/office/officeart/2008/layout/VerticalCurvedList"/>
    <dgm:cxn modelId="{EB249FC8-0EDE-4391-90A3-C5BE14F687A8}" type="presOf" srcId="{60930736-9796-48EE-9ABB-E9102EE44899}" destId="{BD0CEA29-8305-4C2A-A4F0-06EF315F7179}" srcOrd="0" destOrd="0" presId="urn:microsoft.com/office/officeart/2008/layout/VerticalCurvedList"/>
    <dgm:cxn modelId="{8AF9B1D6-2EAC-4091-9973-BA5E6994AB3E}" srcId="{9B534707-9087-4380-B4DC-AA4040A16C5C}" destId="{5C7284F8-2BA9-4EB7-A5F2-5D564342B35A}" srcOrd="2" destOrd="0" parTransId="{9CBA81CE-CA69-4BEB-A15F-AD10E12A67A3}" sibTransId="{83D8938B-8B22-4092-9717-288C39AD364D}"/>
    <dgm:cxn modelId="{6ED677D9-6B8D-4ACC-A16C-395DC2E413EB}" type="presOf" srcId="{4725F79F-18D5-4A62-845C-0FAAD1C3311F}" destId="{963C281F-224B-4E8A-AE84-15D5277704DF}" srcOrd="0" destOrd="0" presId="urn:microsoft.com/office/officeart/2008/layout/VerticalCurvedList"/>
    <dgm:cxn modelId="{E7DFEAE2-140C-4571-B328-382037283B82}" type="presOf" srcId="{9B534707-9087-4380-B4DC-AA4040A16C5C}" destId="{869DD645-4973-4A1F-BF58-D2BED84F5B98}" srcOrd="0" destOrd="0" presId="urn:microsoft.com/office/officeart/2008/layout/VerticalCurvedList"/>
    <dgm:cxn modelId="{246C47BB-4C57-4045-9B61-8C7749C80654}" type="presParOf" srcId="{869DD645-4973-4A1F-BF58-D2BED84F5B98}" destId="{A1840A79-4416-4566-8EF6-5B8F6BB471B8}" srcOrd="0" destOrd="0" presId="urn:microsoft.com/office/officeart/2008/layout/VerticalCurvedList"/>
    <dgm:cxn modelId="{D32838FC-941D-4296-AE78-0266D918316F}" type="presParOf" srcId="{A1840A79-4416-4566-8EF6-5B8F6BB471B8}" destId="{BF531B0E-B19F-49F8-83FE-23CF3AA94BB9}" srcOrd="0" destOrd="0" presId="urn:microsoft.com/office/officeart/2008/layout/VerticalCurvedList"/>
    <dgm:cxn modelId="{3137CED0-7972-40AE-9B2C-3B86EE5CD471}" type="presParOf" srcId="{BF531B0E-B19F-49F8-83FE-23CF3AA94BB9}" destId="{2160C819-0F95-488B-8478-8787F705D481}" srcOrd="0" destOrd="0" presId="urn:microsoft.com/office/officeart/2008/layout/VerticalCurvedList"/>
    <dgm:cxn modelId="{A7D3AEFD-A27D-49DF-84F3-E4E3CD2D952F}" type="presParOf" srcId="{BF531B0E-B19F-49F8-83FE-23CF3AA94BB9}" destId="{209BE769-C47A-4071-AE5F-FD992630635D}" srcOrd="1" destOrd="0" presId="urn:microsoft.com/office/officeart/2008/layout/VerticalCurvedList"/>
    <dgm:cxn modelId="{39F75837-3944-445C-9836-61C6A390F401}" type="presParOf" srcId="{BF531B0E-B19F-49F8-83FE-23CF3AA94BB9}" destId="{99C18847-7EED-4674-821B-83A2A80F6862}" srcOrd="2" destOrd="0" presId="urn:microsoft.com/office/officeart/2008/layout/VerticalCurvedList"/>
    <dgm:cxn modelId="{ADDDA08C-CE05-4162-8D81-C1393AE6FC2E}" type="presParOf" srcId="{BF531B0E-B19F-49F8-83FE-23CF3AA94BB9}" destId="{A84F6E4B-7DAC-4AEF-9AEA-EFDDE5ED516B}" srcOrd="3" destOrd="0" presId="urn:microsoft.com/office/officeart/2008/layout/VerticalCurvedList"/>
    <dgm:cxn modelId="{F6F32D84-9574-4AD2-BB5E-A806A286A5AB}" type="presParOf" srcId="{A1840A79-4416-4566-8EF6-5B8F6BB471B8}" destId="{8D2F2FB5-98C7-4B8B-838D-797F2D281FDD}" srcOrd="1" destOrd="0" presId="urn:microsoft.com/office/officeart/2008/layout/VerticalCurvedList"/>
    <dgm:cxn modelId="{B4FB8F5C-6655-4E97-A583-BA95FEDAA26F}" type="presParOf" srcId="{A1840A79-4416-4566-8EF6-5B8F6BB471B8}" destId="{FC984910-7653-49FF-B853-59D122934D65}" srcOrd="2" destOrd="0" presId="urn:microsoft.com/office/officeart/2008/layout/VerticalCurvedList"/>
    <dgm:cxn modelId="{734E1788-42A6-43AE-8C52-329D88688C44}" type="presParOf" srcId="{FC984910-7653-49FF-B853-59D122934D65}" destId="{175E9715-0E1A-4C40-BB3A-785137457D4C}" srcOrd="0" destOrd="0" presId="urn:microsoft.com/office/officeart/2008/layout/VerticalCurvedList"/>
    <dgm:cxn modelId="{45E937E9-5D32-402F-B23E-DF7D0883B5D5}" type="presParOf" srcId="{A1840A79-4416-4566-8EF6-5B8F6BB471B8}" destId="{200972A1-47F9-4F97-B8E8-FDC7DE61EE12}" srcOrd="3" destOrd="0" presId="urn:microsoft.com/office/officeart/2008/layout/VerticalCurvedList"/>
    <dgm:cxn modelId="{BB94DB8E-10FC-4747-974A-6DA63C27E52D}" type="presParOf" srcId="{A1840A79-4416-4566-8EF6-5B8F6BB471B8}" destId="{27B3DD21-EDD4-4C15-941A-E9D756983128}" srcOrd="4" destOrd="0" presId="urn:microsoft.com/office/officeart/2008/layout/VerticalCurvedList"/>
    <dgm:cxn modelId="{A173E576-2AF5-42AE-9CDA-97DAF9F513D9}" type="presParOf" srcId="{27B3DD21-EDD4-4C15-941A-E9D756983128}" destId="{75F17F92-C6A4-4EF1-ABFD-71EE5DF74361}" srcOrd="0" destOrd="0" presId="urn:microsoft.com/office/officeart/2008/layout/VerticalCurvedList"/>
    <dgm:cxn modelId="{7176ED26-32AB-4B80-A525-A91383DD06EC}" type="presParOf" srcId="{A1840A79-4416-4566-8EF6-5B8F6BB471B8}" destId="{E9AF837D-B1B6-4D66-A11C-931FEC508A1B}" srcOrd="5" destOrd="0" presId="urn:microsoft.com/office/officeart/2008/layout/VerticalCurvedList"/>
    <dgm:cxn modelId="{2E3D3A9E-A3FA-4FBF-B50E-60FF16D96F2A}" type="presParOf" srcId="{A1840A79-4416-4566-8EF6-5B8F6BB471B8}" destId="{FEDCC859-F558-4020-80D8-DCF35239DB8E}" srcOrd="6" destOrd="0" presId="urn:microsoft.com/office/officeart/2008/layout/VerticalCurvedList"/>
    <dgm:cxn modelId="{078C106B-0EAD-4882-9103-E43A0A7E34F5}" type="presParOf" srcId="{FEDCC859-F558-4020-80D8-DCF35239DB8E}" destId="{07C1F0C0-0D81-4120-8A10-60D5D48FF0D2}" srcOrd="0" destOrd="0" presId="urn:microsoft.com/office/officeart/2008/layout/VerticalCurvedList"/>
    <dgm:cxn modelId="{EDA2177E-7099-40ED-BE28-E47E43AF0EB8}" type="presParOf" srcId="{A1840A79-4416-4566-8EF6-5B8F6BB471B8}" destId="{963C281F-224B-4E8A-AE84-15D5277704DF}" srcOrd="7" destOrd="0" presId="urn:microsoft.com/office/officeart/2008/layout/VerticalCurvedList"/>
    <dgm:cxn modelId="{8DA49024-5B6B-4D12-9349-81CC4D79D7F0}" type="presParOf" srcId="{A1840A79-4416-4566-8EF6-5B8F6BB471B8}" destId="{2D322CBB-C2C6-48DB-A424-FCB95F4C1692}" srcOrd="8" destOrd="0" presId="urn:microsoft.com/office/officeart/2008/layout/VerticalCurvedList"/>
    <dgm:cxn modelId="{7EE139E2-4769-4641-890E-4724284B8B7F}" type="presParOf" srcId="{2D322CBB-C2C6-48DB-A424-FCB95F4C1692}" destId="{2B674C15-6E4F-4A0D-A380-BDC9FD88DB08}" srcOrd="0" destOrd="0" presId="urn:microsoft.com/office/officeart/2008/layout/VerticalCurvedList"/>
    <dgm:cxn modelId="{C879507D-CA1F-4E60-9D81-A5936C459C52}" type="presParOf" srcId="{A1840A79-4416-4566-8EF6-5B8F6BB471B8}" destId="{BD0CEA29-8305-4C2A-A4F0-06EF315F7179}" srcOrd="9" destOrd="0" presId="urn:microsoft.com/office/officeart/2008/layout/VerticalCurvedList"/>
    <dgm:cxn modelId="{3C31C7A2-EE9F-425C-AEA2-52F7A2715229}" type="presParOf" srcId="{A1840A79-4416-4566-8EF6-5B8F6BB471B8}" destId="{DE78F925-0CAD-425D-A0A3-7E2E9FA48C21}" srcOrd="10" destOrd="0" presId="urn:microsoft.com/office/officeart/2008/layout/VerticalCurvedList"/>
    <dgm:cxn modelId="{21C83830-FBEC-4C1A-8D4D-03249A70D755}" type="presParOf" srcId="{DE78F925-0CAD-425D-A0A3-7E2E9FA48C21}" destId="{7D188604-7395-4E83-B700-ED6C1DB8EDFA}" srcOrd="0" destOrd="0" presId="urn:microsoft.com/office/officeart/2008/layout/VerticalCurvedList"/>
    <dgm:cxn modelId="{00DD850F-5A07-4BC7-8A6D-06551162C161}" type="presParOf" srcId="{A1840A79-4416-4566-8EF6-5B8F6BB471B8}" destId="{C347E8A5-B732-4905-8309-55CE7166EC79}" srcOrd="11" destOrd="0" presId="urn:microsoft.com/office/officeart/2008/layout/VerticalCurvedList"/>
    <dgm:cxn modelId="{B9876E4C-A211-4957-AED4-D460B42B2900}" type="presParOf" srcId="{A1840A79-4416-4566-8EF6-5B8F6BB471B8}" destId="{E3661EFE-9495-40F2-9D9F-CB47C1270BC5}" srcOrd="12" destOrd="0" presId="urn:microsoft.com/office/officeart/2008/layout/VerticalCurvedList"/>
    <dgm:cxn modelId="{7BF46121-AD5B-433C-B3CF-3FD6DFDCC4EF}" type="presParOf" srcId="{E3661EFE-9495-40F2-9D9F-CB47C1270BC5}" destId="{A7ED5BE1-7EAA-4B47-A184-3A447579B031}" srcOrd="0" destOrd="0" presId="urn:microsoft.com/office/officeart/2008/layout/VerticalCurvedList"/>
    <dgm:cxn modelId="{94F197A0-02CE-45E4-BB2D-F61714621464}" type="presParOf" srcId="{A1840A79-4416-4566-8EF6-5B8F6BB471B8}" destId="{656168E2-158E-4C01-9144-814D2B6A0B6D}" srcOrd="13" destOrd="0" presId="urn:microsoft.com/office/officeart/2008/layout/VerticalCurvedList"/>
    <dgm:cxn modelId="{7C28234B-CE32-4699-8CF8-C453123AFA4D}" type="presParOf" srcId="{A1840A79-4416-4566-8EF6-5B8F6BB471B8}" destId="{E96D11A0-DFCA-4277-8631-AB9B8A5C6E37}" srcOrd="14" destOrd="0" presId="urn:microsoft.com/office/officeart/2008/layout/VerticalCurvedList"/>
    <dgm:cxn modelId="{B70B3C0C-C4ED-4AA1-B22C-E05D7923AA68}" type="presParOf" srcId="{E96D11A0-DFCA-4277-8631-AB9B8A5C6E37}" destId="{2A188226-C683-4C74-8EE1-4BA9C04D8E95}"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DED1DF1-BDB2-4407-848A-827BC6021F4D}" type="doc">
      <dgm:prSet loTypeId="urn:microsoft.com/office/officeart/2005/8/layout/default" loCatId="list" qsTypeId="urn:microsoft.com/office/officeart/2005/8/quickstyle/simple1" qsCatId="simple" csTypeId="urn:microsoft.com/office/officeart/2005/8/colors/colorful2" csCatId="colorful"/>
      <dgm:spPr/>
      <dgm:t>
        <a:bodyPr/>
        <a:lstStyle/>
        <a:p>
          <a:endParaRPr lang="en-US"/>
        </a:p>
      </dgm:t>
    </dgm:pt>
    <dgm:pt modelId="{D4479AD9-4FBA-4919-909F-5955A0007BE1}">
      <dgm:prSet/>
      <dgm:spPr/>
      <dgm:t>
        <a:bodyPr/>
        <a:lstStyle/>
        <a:p>
          <a:r>
            <a:rPr lang="en-US" baseline="0"/>
            <a:t>Tỷ suất xuất cư, nhập cư và di cư thuần theo địa phương (dữ liệu năm 2021-TCTK)</a:t>
          </a:r>
          <a:endParaRPr lang="en-US"/>
        </a:p>
      </dgm:t>
    </dgm:pt>
    <dgm:pt modelId="{71831372-19E6-401B-9E43-D55A36448DA9}" type="parTrans" cxnId="{2E2640CF-6F6C-4063-B567-F41CDF33DAB5}">
      <dgm:prSet/>
      <dgm:spPr/>
      <dgm:t>
        <a:bodyPr/>
        <a:lstStyle/>
        <a:p>
          <a:endParaRPr lang="en-US"/>
        </a:p>
      </dgm:t>
    </dgm:pt>
    <dgm:pt modelId="{08E2A903-A96D-41A6-98BB-17E694BBE326}" type="sibTrans" cxnId="{2E2640CF-6F6C-4063-B567-F41CDF33DAB5}">
      <dgm:prSet/>
      <dgm:spPr/>
      <dgm:t>
        <a:bodyPr/>
        <a:lstStyle/>
        <a:p>
          <a:endParaRPr lang="en-US"/>
        </a:p>
      </dgm:t>
    </dgm:pt>
    <dgm:pt modelId="{3CFCF445-C1B9-488F-B7C2-36A3B73A1D5C}">
      <dgm:prSet/>
      <dgm:spPr/>
      <dgm:t>
        <a:bodyPr/>
        <a:lstStyle/>
        <a:p>
          <a:r>
            <a:rPr lang="en-US" baseline="0"/>
            <a:t>Tuổi của người di cư (TĐTDS 2019)</a:t>
          </a:r>
          <a:endParaRPr lang="en-US"/>
        </a:p>
      </dgm:t>
    </dgm:pt>
    <dgm:pt modelId="{7F7283D0-2E6F-44F1-882E-F1DC2D1866B8}" type="parTrans" cxnId="{8D50B259-1EA8-49F9-A4DA-C8B659FC418F}">
      <dgm:prSet/>
      <dgm:spPr/>
      <dgm:t>
        <a:bodyPr/>
        <a:lstStyle/>
        <a:p>
          <a:endParaRPr lang="en-US"/>
        </a:p>
      </dgm:t>
    </dgm:pt>
    <dgm:pt modelId="{1CE2D8F7-8D2D-42A3-8498-FA7E735166A0}" type="sibTrans" cxnId="{8D50B259-1EA8-49F9-A4DA-C8B659FC418F}">
      <dgm:prSet/>
      <dgm:spPr/>
      <dgm:t>
        <a:bodyPr/>
        <a:lstStyle/>
        <a:p>
          <a:endParaRPr lang="en-US"/>
        </a:p>
      </dgm:t>
    </dgm:pt>
    <dgm:pt modelId="{85C45057-7E15-4F3C-BBBB-B5EA2DCACF4F}">
      <dgm:prSet/>
      <dgm:spPr/>
      <dgm:t>
        <a:bodyPr/>
        <a:lstStyle/>
        <a:p>
          <a:r>
            <a:rPr lang="en-US" baseline="0"/>
            <a:t>Trình độ giáo dục phổ thông của người di cư (TĐTDS 2019)</a:t>
          </a:r>
          <a:endParaRPr lang="en-US"/>
        </a:p>
      </dgm:t>
    </dgm:pt>
    <dgm:pt modelId="{2FD5A437-C03C-47B8-9610-E70BB3138ADC}" type="parTrans" cxnId="{968FAE6D-1136-4555-BD93-0F5A77FA6AA4}">
      <dgm:prSet/>
      <dgm:spPr/>
      <dgm:t>
        <a:bodyPr/>
        <a:lstStyle/>
        <a:p>
          <a:endParaRPr lang="en-US"/>
        </a:p>
      </dgm:t>
    </dgm:pt>
    <dgm:pt modelId="{4738AE60-DF01-42AE-B76D-1D11475D74B3}" type="sibTrans" cxnId="{968FAE6D-1136-4555-BD93-0F5A77FA6AA4}">
      <dgm:prSet/>
      <dgm:spPr/>
      <dgm:t>
        <a:bodyPr/>
        <a:lstStyle/>
        <a:p>
          <a:endParaRPr lang="en-US"/>
        </a:p>
      </dgm:t>
    </dgm:pt>
    <dgm:pt modelId="{D332D884-BC20-4D6E-AD04-CA8464EAEA54}">
      <dgm:prSet/>
      <dgm:spPr/>
      <dgm:t>
        <a:bodyPr/>
        <a:lstStyle/>
        <a:p>
          <a:r>
            <a:rPr lang="en-US" baseline="0"/>
            <a:t>Trình độ chuyên môn của người di cư (TĐTDS 2019)</a:t>
          </a:r>
          <a:endParaRPr lang="en-US"/>
        </a:p>
      </dgm:t>
    </dgm:pt>
    <dgm:pt modelId="{2E42EE3E-102F-4BDE-BD4E-BC08F9FAAA6D}" type="parTrans" cxnId="{DD3C5B19-1BE7-4359-A8E0-C9AF163D6586}">
      <dgm:prSet/>
      <dgm:spPr/>
      <dgm:t>
        <a:bodyPr/>
        <a:lstStyle/>
        <a:p>
          <a:endParaRPr lang="en-US"/>
        </a:p>
      </dgm:t>
    </dgm:pt>
    <dgm:pt modelId="{9756C16D-26D0-469B-B408-5F3B2984A781}" type="sibTrans" cxnId="{DD3C5B19-1BE7-4359-A8E0-C9AF163D6586}">
      <dgm:prSet/>
      <dgm:spPr/>
      <dgm:t>
        <a:bodyPr/>
        <a:lstStyle/>
        <a:p>
          <a:endParaRPr lang="en-US"/>
        </a:p>
      </dgm:t>
    </dgm:pt>
    <dgm:pt modelId="{F7C79107-B573-40F8-A4FB-C95EB32C2122}">
      <dgm:prSet/>
      <dgm:spPr/>
      <dgm:t>
        <a:bodyPr/>
        <a:lstStyle/>
        <a:p>
          <a:r>
            <a:rPr lang="en-US" baseline="0"/>
            <a:t>Tỷ lệ giới tính của người di cư so với không di cư (TĐTDS 2019)</a:t>
          </a:r>
          <a:endParaRPr lang="en-US"/>
        </a:p>
      </dgm:t>
    </dgm:pt>
    <dgm:pt modelId="{D445E978-FC66-4B43-91D5-6FD20C096E58}" type="parTrans" cxnId="{77CF9359-CB3B-48D3-9B78-0F944A8FA511}">
      <dgm:prSet/>
      <dgm:spPr/>
      <dgm:t>
        <a:bodyPr/>
        <a:lstStyle/>
        <a:p>
          <a:endParaRPr lang="en-US"/>
        </a:p>
      </dgm:t>
    </dgm:pt>
    <dgm:pt modelId="{A86A2459-D508-4F30-8A35-896CE6C1410C}" type="sibTrans" cxnId="{77CF9359-CB3B-48D3-9B78-0F944A8FA511}">
      <dgm:prSet/>
      <dgm:spPr/>
      <dgm:t>
        <a:bodyPr/>
        <a:lstStyle/>
        <a:p>
          <a:endParaRPr lang="en-US"/>
        </a:p>
      </dgm:t>
    </dgm:pt>
    <dgm:pt modelId="{47925702-B301-4A3F-97E4-6BD1D8922480}">
      <dgm:prSet/>
      <dgm:spPr/>
      <dgm:t>
        <a:bodyPr/>
        <a:lstStyle/>
        <a:p>
          <a:r>
            <a:rPr lang="en-US" baseline="0"/>
            <a:t>Tình trạng hôn nhân của người di cư (TĐTDS 2019)</a:t>
          </a:r>
          <a:endParaRPr lang="en-US"/>
        </a:p>
      </dgm:t>
    </dgm:pt>
    <dgm:pt modelId="{AC83EFDA-4460-4485-A34D-2F7DD40338D8}" type="parTrans" cxnId="{74ED4142-51FD-45F0-96CD-A950CAD23878}">
      <dgm:prSet/>
      <dgm:spPr/>
      <dgm:t>
        <a:bodyPr/>
        <a:lstStyle/>
        <a:p>
          <a:endParaRPr lang="en-US"/>
        </a:p>
      </dgm:t>
    </dgm:pt>
    <dgm:pt modelId="{F61BD149-65F6-4066-9919-07878E1C83AB}" type="sibTrans" cxnId="{74ED4142-51FD-45F0-96CD-A950CAD23878}">
      <dgm:prSet/>
      <dgm:spPr/>
      <dgm:t>
        <a:bodyPr/>
        <a:lstStyle/>
        <a:p>
          <a:endParaRPr lang="en-US"/>
        </a:p>
      </dgm:t>
    </dgm:pt>
    <dgm:pt modelId="{4B4DCD7D-8CE2-442D-AE07-B040B7DBD2D6}">
      <dgm:prSet/>
      <dgm:spPr/>
      <dgm:t>
        <a:bodyPr/>
        <a:lstStyle/>
        <a:p>
          <a:r>
            <a:rPr lang="en-US" baseline="0"/>
            <a:t>Thu nhập trung bình tháng theo địa phương (dữ liệu năm 2021-TCTK)</a:t>
          </a:r>
          <a:endParaRPr lang="en-US"/>
        </a:p>
      </dgm:t>
    </dgm:pt>
    <dgm:pt modelId="{385EDAD7-6C2B-445D-8443-3BF57A1EE095}" type="parTrans" cxnId="{5B9815A6-2F27-4B9C-8D02-CC91B533DDE7}">
      <dgm:prSet/>
      <dgm:spPr/>
      <dgm:t>
        <a:bodyPr/>
        <a:lstStyle/>
        <a:p>
          <a:endParaRPr lang="en-US"/>
        </a:p>
      </dgm:t>
    </dgm:pt>
    <dgm:pt modelId="{8BD87401-5E3D-4B5D-8784-040AC3985559}" type="sibTrans" cxnId="{5B9815A6-2F27-4B9C-8D02-CC91B533DDE7}">
      <dgm:prSet/>
      <dgm:spPr/>
      <dgm:t>
        <a:bodyPr/>
        <a:lstStyle/>
        <a:p>
          <a:endParaRPr lang="en-US"/>
        </a:p>
      </dgm:t>
    </dgm:pt>
    <dgm:pt modelId="{C122D624-1B17-4DDD-BEA5-97DB6696C623}">
      <dgm:prSet/>
      <dgm:spPr/>
      <dgm:t>
        <a:bodyPr/>
        <a:lstStyle/>
        <a:p>
          <a:r>
            <a:rPr lang="en-US" baseline="0"/>
            <a:t>Đầu tư trực tiếp từ nước ngoài phân theo địa phương (dữ liệu năm 2021-TCTK)</a:t>
          </a:r>
          <a:endParaRPr lang="en-US"/>
        </a:p>
      </dgm:t>
    </dgm:pt>
    <dgm:pt modelId="{A440D937-408C-48F8-BF3B-7A4EF884773E}" type="parTrans" cxnId="{2E843E08-529C-4055-B383-54D20217ED14}">
      <dgm:prSet/>
      <dgm:spPr/>
      <dgm:t>
        <a:bodyPr/>
        <a:lstStyle/>
        <a:p>
          <a:endParaRPr lang="en-US"/>
        </a:p>
      </dgm:t>
    </dgm:pt>
    <dgm:pt modelId="{7D59B0F9-8AA2-4A86-98F5-44FE12B1142C}" type="sibTrans" cxnId="{2E843E08-529C-4055-B383-54D20217ED14}">
      <dgm:prSet/>
      <dgm:spPr/>
      <dgm:t>
        <a:bodyPr/>
        <a:lstStyle/>
        <a:p>
          <a:endParaRPr lang="en-US"/>
        </a:p>
      </dgm:t>
    </dgm:pt>
    <dgm:pt modelId="{FC078447-7944-4F78-B726-A8D8C2B2C761}">
      <dgm:prSet/>
      <dgm:spPr/>
      <dgm:t>
        <a:bodyPr/>
        <a:lstStyle/>
        <a:p>
          <a:r>
            <a:rPr lang="en-US" baseline="0"/>
            <a:t>Số lượng sinh viên tại các trường đại học phân theo địa phương (dữ liệu năm 2020-TCTK)</a:t>
          </a:r>
          <a:endParaRPr lang="en-US"/>
        </a:p>
      </dgm:t>
    </dgm:pt>
    <dgm:pt modelId="{55CD0437-590A-4CC5-853C-6BF1644A5B49}" type="parTrans" cxnId="{CCBD10EE-C5CF-4FF3-BBC8-27281B8934C7}">
      <dgm:prSet/>
      <dgm:spPr/>
      <dgm:t>
        <a:bodyPr/>
        <a:lstStyle/>
        <a:p>
          <a:endParaRPr lang="en-US"/>
        </a:p>
      </dgm:t>
    </dgm:pt>
    <dgm:pt modelId="{79BFA2F5-5481-4A16-873A-C1FEB4213159}" type="sibTrans" cxnId="{CCBD10EE-C5CF-4FF3-BBC8-27281B8934C7}">
      <dgm:prSet/>
      <dgm:spPr/>
      <dgm:t>
        <a:bodyPr/>
        <a:lstStyle/>
        <a:p>
          <a:endParaRPr lang="en-US"/>
        </a:p>
      </dgm:t>
    </dgm:pt>
    <dgm:pt modelId="{4470E5EE-BC9E-4A73-8A59-53F8AA08DC6B}">
      <dgm:prSet/>
      <dgm:spPr/>
      <dgm:t>
        <a:bodyPr/>
        <a:lstStyle/>
        <a:p>
          <a:r>
            <a:rPr lang="en-US" baseline="0"/>
            <a:t>Số lượng học sinh, sinh viên giáo dục nghề nghiệp theo địa phương (dữ liệu năm 2020-TCTK)</a:t>
          </a:r>
          <a:endParaRPr lang="en-US"/>
        </a:p>
      </dgm:t>
    </dgm:pt>
    <dgm:pt modelId="{18C8D873-7FBB-4386-A650-660584E763CC}" type="parTrans" cxnId="{E691A8EF-A409-4770-B2A2-34C9374E4242}">
      <dgm:prSet/>
      <dgm:spPr/>
      <dgm:t>
        <a:bodyPr/>
        <a:lstStyle/>
        <a:p>
          <a:endParaRPr lang="en-US"/>
        </a:p>
      </dgm:t>
    </dgm:pt>
    <dgm:pt modelId="{89F36A33-A015-4AB1-90AF-CA190AAD8E1B}" type="sibTrans" cxnId="{E691A8EF-A409-4770-B2A2-34C9374E4242}">
      <dgm:prSet/>
      <dgm:spPr/>
      <dgm:t>
        <a:bodyPr/>
        <a:lstStyle/>
        <a:p>
          <a:endParaRPr lang="en-US"/>
        </a:p>
      </dgm:t>
    </dgm:pt>
    <dgm:pt modelId="{3A42ED6F-9296-45BF-B5C2-BAF8621B287B}">
      <dgm:prSet/>
      <dgm:spPr/>
      <dgm:t>
        <a:bodyPr/>
        <a:lstStyle/>
        <a:p>
          <a:r>
            <a:rPr lang="en-US" baseline="0"/>
            <a:t>Dữ liệu địa lý theo tỉnh trên trang của ODV</a:t>
          </a:r>
          <a:endParaRPr lang="en-US"/>
        </a:p>
      </dgm:t>
    </dgm:pt>
    <dgm:pt modelId="{9640C783-2F02-4E17-AD26-B21DC8AEABF2}" type="parTrans" cxnId="{94A2C6A9-6EB6-4581-A76E-D42694C8A80B}">
      <dgm:prSet/>
      <dgm:spPr/>
      <dgm:t>
        <a:bodyPr/>
        <a:lstStyle/>
        <a:p>
          <a:endParaRPr lang="en-US"/>
        </a:p>
      </dgm:t>
    </dgm:pt>
    <dgm:pt modelId="{59C9D1DB-79A2-42EE-AFBE-5B879BB8ACAE}" type="sibTrans" cxnId="{94A2C6A9-6EB6-4581-A76E-D42694C8A80B}">
      <dgm:prSet/>
      <dgm:spPr/>
      <dgm:t>
        <a:bodyPr/>
        <a:lstStyle/>
        <a:p>
          <a:endParaRPr lang="en-US"/>
        </a:p>
      </dgm:t>
    </dgm:pt>
    <dgm:pt modelId="{DAA07099-BA88-4704-9F24-B8CA5537412C}">
      <dgm:prSet/>
      <dgm:spPr/>
      <dgm:t>
        <a:bodyPr/>
        <a:lstStyle/>
        <a:p>
          <a:r>
            <a:rPr lang="en-US" baseline="0"/>
            <a:t>Kết quả khảo sát lý do di cư (TĐTDS 2019)</a:t>
          </a:r>
          <a:endParaRPr lang="en-US"/>
        </a:p>
      </dgm:t>
    </dgm:pt>
    <dgm:pt modelId="{8717B67F-15E6-4272-B263-69B0ED5166E5}" type="parTrans" cxnId="{05548177-6AC4-43BC-81FF-E2DE9EC1D6C1}">
      <dgm:prSet/>
      <dgm:spPr/>
      <dgm:t>
        <a:bodyPr/>
        <a:lstStyle/>
        <a:p>
          <a:endParaRPr lang="en-US"/>
        </a:p>
      </dgm:t>
    </dgm:pt>
    <dgm:pt modelId="{8DB25B08-8E96-4A7F-9CC3-67ABD8AEA8C1}" type="sibTrans" cxnId="{05548177-6AC4-43BC-81FF-E2DE9EC1D6C1}">
      <dgm:prSet/>
      <dgm:spPr/>
      <dgm:t>
        <a:bodyPr/>
        <a:lstStyle/>
        <a:p>
          <a:endParaRPr lang="en-US"/>
        </a:p>
      </dgm:t>
    </dgm:pt>
    <dgm:pt modelId="{439C9EEF-F3B6-4B17-9B8B-B5AFF6EFC770}" type="pres">
      <dgm:prSet presAssocID="{ADED1DF1-BDB2-4407-848A-827BC6021F4D}" presName="diagram" presStyleCnt="0">
        <dgm:presLayoutVars>
          <dgm:dir/>
          <dgm:resizeHandles val="exact"/>
        </dgm:presLayoutVars>
      </dgm:prSet>
      <dgm:spPr/>
    </dgm:pt>
    <dgm:pt modelId="{CC645E00-7E65-4C4A-9D99-6D0D22485D70}" type="pres">
      <dgm:prSet presAssocID="{D4479AD9-4FBA-4919-909F-5955A0007BE1}" presName="node" presStyleLbl="node1" presStyleIdx="0" presStyleCnt="12">
        <dgm:presLayoutVars>
          <dgm:bulletEnabled val="1"/>
        </dgm:presLayoutVars>
      </dgm:prSet>
      <dgm:spPr/>
    </dgm:pt>
    <dgm:pt modelId="{0465270A-95E9-461C-AC64-639FE5B6EF1E}" type="pres">
      <dgm:prSet presAssocID="{08E2A903-A96D-41A6-98BB-17E694BBE326}" presName="sibTrans" presStyleCnt="0"/>
      <dgm:spPr/>
    </dgm:pt>
    <dgm:pt modelId="{2FDFB666-B99B-42D2-ACE0-A9EC4E848A2B}" type="pres">
      <dgm:prSet presAssocID="{3CFCF445-C1B9-488F-B7C2-36A3B73A1D5C}" presName="node" presStyleLbl="node1" presStyleIdx="1" presStyleCnt="12">
        <dgm:presLayoutVars>
          <dgm:bulletEnabled val="1"/>
        </dgm:presLayoutVars>
      </dgm:prSet>
      <dgm:spPr/>
    </dgm:pt>
    <dgm:pt modelId="{7971B213-51BD-4BE2-8974-295836C42360}" type="pres">
      <dgm:prSet presAssocID="{1CE2D8F7-8D2D-42A3-8498-FA7E735166A0}" presName="sibTrans" presStyleCnt="0"/>
      <dgm:spPr/>
    </dgm:pt>
    <dgm:pt modelId="{10ECA258-0D4A-4670-B499-E6819266A98A}" type="pres">
      <dgm:prSet presAssocID="{85C45057-7E15-4F3C-BBBB-B5EA2DCACF4F}" presName="node" presStyleLbl="node1" presStyleIdx="2" presStyleCnt="12">
        <dgm:presLayoutVars>
          <dgm:bulletEnabled val="1"/>
        </dgm:presLayoutVars>
      </dgm:prSet>
      <dgm:spPr/>
    </dgm:pt>
    <dgm:pt modelId="{3D4AC237-A00F-480F-9DFB-E431E40D2848}" type="pres">
      <dgm:prSet presAssocID="{4738AE60-DF01-42AE-B76D-1D11475D74B3}" presName="sibTrans" presStyleCnt="0"/>
      <dgm:spPr/>
    </dgm:pt>
    <dgm:pt modelId="{695B74EC-5DC5-4CF7-99E9-BEC2EC793980}" type="pres">
      <dgm:prSet presAssocID="{D332D884-BC20-4D6E-AD04-CA8464EAEA54}" presName="node" presStyleLbl="node1" presStyleIdx="3" presStyleCnt="12">
        <dgm:presLayoutVars>
          <dgm:bulletEnabled val="1"/>
        </dgm:presLayoutVars>
      </dgm:prSet>
      <dgm:spPr/>
    </dgm:pt>
    <dgm:pt modelId="{E814112D-7284-4367-AEE8-7E2686059BBC}" type="pres">
      <dgm:prSet presAssocID="{9756C16D-26D0-469B-B408-5F3B2984A781}" presName="sibTrans" presStyleCnt="0"/>
      <dgm:spPr/>
    </dgm:pt>
    <dgm:pt modelId="{1A942B76-ED18-46B4-A69E-F19203AF6E21}" type="pres">
      <dgm:prSet presAssocID="{F7C79107-B573-40F8-A4FB-C95EB32C2122}" presName="node" presStyleLbl="node1" presStyleIdx="4" presStyleCnt="12">
        <dgm:presLayoutVars>
          <dgm:bulletEnabled val="1"/>
        </dgm:presLayoutVars>
      </dgm:prSet>
      <dgm:spPr/>
    </dgm:pt>
    <dgm:pt modelId="{51529369-FB4E-424A-B1B6-F40135C77983}" type="pres">
      <dgm:prSet presAssocID="{A86A2459-D508-4F30-8A35-896CE6C1410C}" presName="sibTrans" presStyleCnt="0"/>
      <dgm:spPr/>
    </dgm:pt>
    <dgm:pt modelId="{054E8623-9EE0-44DD-B63F-9FC5580AD8A5}" type="pres">
      <dgm:prSet presAssocID="{47925702-B301-4A3F-97E4-6BD1D8922480}" presName="node" presStyleLbl="node1" presStyleIdx="5" presStyleCnt="12">
        <dgm:presLayoutVars>
          <dgm:bulletEnabled val="1"/>
        </dgm:presLayoutVars>
      </dgm:prSet>
      <dgm:spPr/>
    </dgm:pt>
    <dgm:pt modelId="{785CB0D5-8613-481A-9CBC-6CF3CDBD535E}" type="pres">
      <dgm:prSet presAssocID="{F61BD149-65F6-4066-9919-07878E1C83AB}" presName="sibTrans" presStyleCnt="0"/>
      <dgm:spPr/>
    </dgm:pt>
    <dgm:pt modelId="{C363CED2-ABD9-4D80-9B77-28C0BF4DDD91}" type="pres">
      <dgm:prSet presAssocID="{4B4DCD7D-8CE2-442D-AE07-B040B7DBD2D6}" presName="node" presStyleLbl="node1" presStyleIdx="6" presStyleCnt="12">
        <dgm:presLayoutVars>
          <dgm:bulletEnabled val="1"/>
        </dgm:presLayoutVars>
      </dgm:prSet>
      <dgm:spPr/>
    </dgm:pt>
    <dgm:pt modelId="{78081080-E0D8-475A-8991-1C45261A3F26}" type="pres">
      <dgm:prSet presAssocID="{8BD87401-5E3D-4B5D-8784-040AC3985559}" presName="sibTrans" presStyleCnt="0"/>
      <dgm:spPr/>
    </dgm:pt>
    <dgm:pt modelId="{4966370B-E20F-41C8-B49E-BB3DFEFC07E6}" type="pres">
      <dgm:prSet presAssocID="{C122D624-1B17-4DDD-BEA5-97DB6696C623}" presName="node" presStyleLbl="node1" presStyleIdx="7" presStyleCnt="12">
        <dgm:presLayoutVars>
          <dgm:bulletEnabled val="1"/>
        </dgm:presLayoutVars>
      </dgm:prSet>
      <dgm:spPr/>
    </dgm:pt>
    <dgm:pt modelId="{ADE4DF44-0476-49D3-AD92-5E9C29637E18}" type="pres">
      <dgm:prSet presAssocID="{7D59B0F9-8AA2-4A86-98F5-44FE12B1142C}" presName="sibTrans" presStyleCnt="0"/>
      <dgm:spPr/>
    </dgm:pt>
    <dgm:pt modelId="{BE52C953-FA43-40BD-9F12-0C93C9371DA9}" type="pres">
      <dgm:prSet presAssocID="{FC078447-7944-4F78-B726-A8D8C2B2C761}" presName="node" presStyleLbl="node1" presStyleIdx="8" presStyleCnt="12">
        <dgm:presLayoutVars>
          <dgm:bulletEnabled val="1"/>
        </dgm:presLayoutVars>
      </dgm:prSet>
      <dgm:spPr/>
    </dgm:pt>
    <dgm:pt modelId="{CFA880AF-6894-4E7A-8392-9D31EC6D1F69}" type="pres">
      <dgm:prSet presAssocID="{79BFA2F5-5481-4A16-873A-C1FEB4213159}" presName="sibTrans" presStyleCnt="0"/>
      <dgm:spPr/>
    </dgm:pt>
    <dgm:pt modelId="{E065C2DB-3DE3-4A28-A457-34C45CF723F9}" type="pres">
      <dgm:prSet presAssocID="{4470E5EE-BC9E-4A73-8A59-53F8AA08DC6B}" presName="node" presStyleLbl="node1" presStyleIdx="9" presStyleCnt="12">
        <dgm:presLayoutVars>
          <dgm:bulletEnabled val="1"/>
        </dgm:presLayoutVars>
      </dgm:prSet>
      <dgm:spPr/>
    </dgm:pt>
    <dgm:pt modelId="{EC798057-4CD4-4EBE-894D-A1BA5318B8FB}" type="pres">
      <dgm:prSet presAssocID="{89F36A33-A015-4AB1-90AF-CA190AAD8E1B}" presName="sibTrans" presStyleCnt="0"/>
      <dgm:spPr/>
    </dgm:pt>
    <dgm:pt modelId="{9C8FFC9B-F4F0-4300-9166-2350139C2264}" type="pres">
      <dgm:prSet presAssocID="{3A42ED6F-9296-45BF-B5C2-BAF8621B287B}" presName="node" presStyleLbl="node1" presStyleIdx="10" presStyleCnt="12">
        <dgm:presLayoutVars>
          <dgm:bulletEnabled val="1"/>
        </dgm:presLayoutVars>
      </dgm:prSet>
      <dgm:spPr/>
    </dgm:pt>
    <dgm:pt modelId="{67A21752-A851-4B5A-8E1A-F7A731605DDA}" type="pres">
      <dgm:prSet presAssocID="{59C9D1DB-79A2-42EE-AFBE-5B879BB8ACAE}" presName="sibTrans" presStyleCnt="0"/>
      <dgm:spPr/>
    </dgm:pt>
    <dgm:pt modelId="{88972A56-A685-4BAB-BD27-14954C2E9D2C}" type="pres">
      <dgm:prSet presAssocID="{DAA07099-BA88-4704-9F24-B8CA5537412C}" presName="node" presStyleLbl="node1" presStyleIdx="11" presStyleCnt="12">
        <dgm:presLayoutVars>
          <dgm:bulletEnabled val="1"/>
        </dgm:presLayoutVars>
      </dgm:prSet>
      <dgm:spPr/>
    </dgm:pt>
  </dgm:ptLst>
  <dgm:cxnLst>
    <dgm:cxn modelId="{2E843E08-529C-4055-B383-54D20217ED14}" srcId="{ADED1DF1-BDB2-4407-848A-827BC6021F4D}" destId="{C122D624-1B17-4DDD-BEA5-97DB6696C623}" srcOrd="7" destOrd="0" parTransId="{A440D937-408C-48F8-BF3B-7A4EF884773E}" sibTransId="{7D59B0F9-8AA2-4A86-98F5-44FE12B1142C}"/>
    <dgm:cxn modelId="{CDFD7E0D-429B-478A-BB86-555E3F4C2542}" type="presOf" srcId="{FC078447-7944-4F78-B726-A8D8C2B2C761}" destId="{BE52C953-FA43-40BD-9F12-0C93C9371DA9}" srcOrd="0" destOrd="0" presId="urn:microsoft.com/office/officeart/2005/8/layout/default"/>
    <dgm:cxn modelId="{4C6E3415-0EC7-4F1F-B4E0-0A3BAC54F103}" type="presOf" srcId="{ADED1DF1-BDB2-4407-848A-827BC6021F4D}" destId="{439C9EEF-F3B6-4B17-9B8B-B5AFF6EFC770}" srcOrd="0" destOrd="0" presId="urn:microsoft.com/office/officeart/2005/8/layout/default"/>
    <dgm:cxn modelId="{DD3C5B19-1BE7-4359-A8E0-C9AF163D6586}" srcId="{ADED1DF1-BDB2-4407-848A-827BC6021F4D}" destId="{D332D884-BC20-4D6E-AD04-CA8464EAEA54}" srcOrd="3" destOrd="0" parTransId="{2E42EE3E-102F-4BDE-BD4E-BC08F9FAAA6D}" sibTransId="{9756C16D-26D0-469B-B408-5F3B2984A781}"/>
    <dgm:cxn modelId="{74ED4142-51FD-45F0-96CD-A950CAD23878}" srcId="{ADED1DF1-BDB2-4407-848A-827BC6021F4D}" destId="{47925702-B301-4A3F-97E4-6BD1D8922480}" srcOrd="5" destOrd="0" parTransId="{AC83EFDA-4460-4485-A34D-2F7DD40338D8}" sibTransId="{F61BD149-65F6-4066-9919-07878E1C83AB}"/>
    <dgm:cxn modelId="{E11F4862-BAE8-485E-9EF1-3FC57DA38EC8}" type="presOf" srcId="{4470E5EE-BC9E-4A73-8A59-53F8AA08DC6B}" destId="{E065C2DB-3DE3-4A28-A457-34C45CF723F9}" srcOrd="0" destOrd="0" presId="urn:microsoft.com/office/officeart/2005/8/layout/default"/>
    <dgm:cxn modelId="{968FAE6D-1136-4555-BD93-0F5A77FA6AA4}" srcId="{ADED1DF1-BDB2-4407-848A-827BC6021F4D}" destId="{85C45057-7E15-4F3C-BBBB-B5EA2DCACF4F}" srcOrd="2" destOrd="0" parTransId="{2FD5A437-C03C-47B8-9610-E70BB3138ADC}" sibTransId="{4738AE60-DF01-42AE-B76D-1D11475D74B3}"/>
    <dgm:cxn modelId="{D15E3050-2244-4E09-96D0-7D3AE049C033}" type="presOf" srcId="{3A42ED6F-9296-45BF-B5C2-BAF8621B287B}" destId="{9C8FFC9B-F4F0-4300-9166-2350139C2264}" srcOrd="0" destOrd="0" presId="urn:microsoft.com/office/officeart/2005/8/layout/default"/>
    <dgm:cxn modelId="{BF70B574-C03A-4D00-B7D5-2AB895430522}" type="presOf" srcId="{4B4DCD7D-8CE2-442D-AE07-B040B7DBD2D6}" destId="{C363CED2-ABD9-4D80-9B77-28C0BF4DDD91}" srcOrd="0" destOrd="0" presId="urn:microsoft.com/office/officeart/2005/8/layout/default"/>
    <dgm:cxn modelId="{05548177-6AC4-43BC-81FF-E2DE9EC1D6C1}" srcId="{ADED1DF1-BDB2-4407-848A-827BC6021F4D}" destId="{DAA07099-BA88-4704-9F24-B8CA5537412C}" srcOrd="11" destOrd="0" parTransId="{8717B67F-15E6-4272-B263-69B0ED5166E5}" sibTransId="{8DB25B08-8E96-4A7F-9CC3-67ABD8AEA8C1}"/>
    <dgm:cxn modelId="{7C9B4878-85A6-4CF7-80AF-66EBC1177165}" type="presOf" srcId="{D332D884-BC20-4D6E-AD04-CA8464EAEA54}" destId="{695B74EC-5DC5-4CF7-99E9-BEC2EC793980}" srcOrd="0" destOrd="0" presId="urn:microsoft.com/office/officeart/2005/8/layout/default"/>
    <dgm:cxn modelId="{77CF9359-CB3B-48D3-9B78-0F944A8FA511}" srcId="{ADED1DF1-BDB2-4407-848A-827BC6021F4D}" destId="{F7C79107-B573-40F8-A4FB-C95EB32C2122}" srcOrd="4" destOrd="0" parTransId="{D445E978-FC66-4B43-91D5-6FD20C096E58}" sibTransId="{A86A2459-D508-4F30-8A35-896CE6C1410C}"/>
    <dgm:cxn modelId="{8D50B259-1EA8-49F9-A4DA-C8B659FC418F}" srcId="{ADED1DF1-BDB2-4407-848A-827BC6021F4D}" destId="{3CFCF445-C1B9-488F-B7C2-36A3B73A1D5C}" srcOrd="1" destOrd="0" parTransId="{7F7283D0-2E6F-44F1-882E-F1DC2D1866B8}" sibTransId="{1CE2D8F7-8D2D-42A3-8498-FA7E735166A0}"/>
    <dgm:cxn modelId="{D1E8B384-7841-4CF1-A7DB-3825E966953A}" type="presOf" srcId="{3CFCF445-C1B9-488F-B7C2-36A3B73A1D5C}" destId="{2FDFB666-B99B-42D2-ACE0-A9EC4E848A2B}" srcOrd="0" destOrd="0" presId="urn:microsoft.com/office/officeart/2005/8/layout/default"/>
    <dgm:cxn modelId="{AFE06B92-2E01-4CB9-B56C-3203ECC4180B}" type="presOf" srcId="{C122D624-1B17-4DDD-BEA5-97DB6696C623}" destId="{4966370B-E20F-41C8-B49E-BB3DFEFC07E6}" srcOrd="0" destOrd="0" presId="urn:microsoft.com/office/officeart/2005/8/layout/default"/>
    <dgm:cxn modelId="{5B9815A6-2F27-4B9C-8D02-CC91B533DDE7}" srcId="{ADED1DF1-BDB2-4407-848A-827BC6021F4D}" destId="{4B4DCD7D-8CE2-442D-AE07-B040B7DBD2D6}" srcOrd="6" destOrd="0" parTransId="{385EDAD7-6C2B-445D-8443-3BF57A1EE095}" sibTransId="{8BD87401-5E3D-4B5D-8784-040AC3985559}"/>
    <dgm:cxn modelId="{94A2C6A9-6EB6-4581-A76E-D42694C8A80B}" srcId="{ADED1DF1-BDB2-4407-848A-827BC6021F4D}" destId="{3A42ED6F-9296-45BF-B5C2-BAF8621B287B}" srcOrd="10" destOrd="0" parTransId="{9640C783-2F02-4E17-AD26-B21DC8AEABF2}" sibTransId="{59C9D1DB-79A2-42EE-AFBE-5B879BB8ACAE}"/>
    <dgm:cxn modelId="{9CAFE1AB-126A-42A1-8CA3-37F5F6D7D475}" type="presOf" srcId="{DAA07099-BA88-4704-9F24-B8CA5537412C}" destId="{88972A56-A685-4BAB-BD27-14954C2E9D2C}" srcOrd="0" destOrd="0" presId="urn:microsoft.com/office/officeart/2005/8/layout/default"/>
    <dgm:cxn modelId="{2E2640CF-6F6C-4063-B567-F41CDF33DAB5}" srcId="{ADED1DF1-BDB2-4407-848A-827BC6021F4D}" destId="{D4479AD9-4FBA-4919-909F-5955A0007BE1}" srcOrd="0" destOrd="0" parTransId="{71831372-19E6-401B-9E43-D55A36448DA9}" sibTransId="{08E2A903-A96D-41A6-98BB-17E694BBE326}"/>
    <dgm:cxn modelId="{9D162BDD-BFD1-4ADC-A392-F876AF3E0855}" type="presOf" srcId="{F7C79107-B573-40F8-A4FB-C95EB32C2122}" destId="{1A942B76-ED18-46B4-A69E-F19203AF6E21}" srcOrd="0" destOrd="0" presId="urn:microsoft.com/office/officeart/2005/8/layout/default"/>
    <dgm:cxn modelId="{CCBD10EE-C5CF-4FF3-BBC8-27281B8934C7}" srcId="{ADED1DF1-BDB2-4407-848A-827BC6021F4D}" destId="{FC078447-7944-4F78-B726-A8D8C2B2C761}" srcOrd="8" destOrd="0" parTransId="{55CD0437-590A-4CC5-853C-6BF1644A5B49}" sibTransId="{79BFA2F5-5481-4A16-873A-C1FEB4213159}"/>
    <dgm:cxn modelId="{E691A8EF-A409-4770-B2A2-34C9374E4242}" srcId="{ADED1DF1-BDB2-4407-848A-827BC6021F4D}" destId="{4470E5EE-BC9E-4A73-8A59-53F8AA08DC6B}" srcOrd="9" destOrd="0" parTransId="{18C8D873-7FBB-4386-A650-660584E763CC}" sibTransId="{89F36A33-A015-4AB1-90AF-CA190AAD8E1B}"/>
    <dgm:cxn modelId="{EC54EAF7-F16C-4D72-80F5-59A7EFD24C01}" type="presOf" srcId="{85C45057-7E15-4F3C-BBBB-B5EA2DCACF4F}" destId="{10ECA258-0D4A-4670-B499-E6819266A98A}" srcOrd="0" destOrd="0" presId="urn:microsoft.com/office/officeart/2005/8/layout/default"/>
    <dgm:cxn modelId="{6EF0ADF9-96FC-40B1-9728-D047FD769DA6}" type="presOf" srcId="{47925702-B301-4A3F-97E4-6BD1D8922480}" destId="{054E8623-9EE0-44DD-B63F-9FC5580AD8A5}" srcOrd="0" destOrd="0" presId="urn:microsoft.com/office/officeart/2005/8/layout/default"/>
    <dgm:cxn modelId="{E7F7B5FE-6833-463D-9550-A8652F61470F}" type="presOf" srcId="{D4479AD9-4FBA-4919-909F-5955A0007BE1}" destId="{CC645E00-7E65-4C4A-9D99-6D0D22485D70}" srcOrd="0" destOrd="0" presId="urn:microsoft.com/office/officeart/2005/8/layout/default"/>
    <dgm:cxn modelId="{0C9B6FA1-6E5D-422D-8210-7F0A19D7037D}" type="presParOf" srcId="{439C9EEF-F3B6-4B17-9B8B-B5AFF6EFC770}" destId="{CC645E00-7E65-4C4A-9D99-6D0D22485D70}" srcOrd="0" destOrd="0" presId="urn:microsoft.com/office/officeart/2005/8/layout/default"/>
    <dgm:cxn modelId="{5842B30B-8426-4444-B918-D87A5F118DAB}" type="presParOf" srcId="{439C9EEF-F3B6-4B17-9B8B-B5AFF6EFC770}" destId="{0465270A-95E9-461C-AC64-639FE5B6EF1E}" srcOrd="1" destOrd="0" presId="urn:microsoft.com/office/officeart/2005/8/layout/default"/>
    <dgm:cxn modelId="{C5FCDCA1-16D3-4EB2-9EDD-9597275E4FB4}" type="presParOf" srcId="{439C9EEF-F3B6-4B17-9B8B-B5AFF6EFC770}" destId="{2FDFB666-B99B-42D2-ACE0-A9EC4E848A2B}" srcOrd="2" destOrd="0" presId="urn:microsoft.com/office/officeart/2005/8/layout/default"/>
    <dgm:cxn modelId="{81917AAD-5309-42B5-BA62-2006E7977C64}" type="presParOf" srcId="{439C9EEF-F3B6-4B17-9B8B-B5AFF6EFC770}" destId="{7971B213-51BD-4BE2-8974-295836C42360}" srcOrd="3" destOrd="0" presId="urn:microsoft.com/office/officeart/2005/8/layout/default"/>
    <dgm:cxn modelId="{CADDF0C4-B3F6-4C87-B94C-7421CE3B6D97}" type="presParOf" srcId="{439C9EEF-F3B6-4B17-9B8B-B5AFF6EFC770}" destId="{10ECA258-0D4A-4670-B499-E6819266A98A}" srcOrd="4" destOrd="0" presId="urn:microsoft.com/office/officeart/2005/8/layout/default"/>
    <dgm:cxn modelId="{74932E93-D396-4ECF-B045-AC75C558579B}" type="presParOf" srcId="{439C9EEF-F3B6-4B17-9B8B-B5AFF6EFC770}" destId="{3D4AC237-A00F-480F-9DFB-E431E40D2848}" srcOrd="5" destOrd="0" presId="urn:microsoft.com/office/officeart/2005/8/layout/default"/>
    <dgm:cxn modelId="{C42FDEA0-1649-403B-8813-10377F2E3B44}" type="presParOf" srcId="{439C9EEF-F3B6-4B17-9B8B-B5AFF6EFC770}" destId="{695B74EC-5DC5-4CF7-99E9-BEC2EC793980}" srcOrd="6" destOrd="0" presId="urn:microsoft.com/office/officeart/2005/8/layout/default"/>
    <dgm:cxn modelId="{A4B0C430-8074-4C2A-A581-76F6E76F794B}" type="presParOf" srcId="{439C9EEF-F3B6-4B17-9B8B-B5AFF6EFC770}" destId="{E814112D-7284-4367-AEE8-7E2686059BBC}" srcOrd="7" destOrd="0" presId="urn:microsoft.com/office/officeart/2005/8/layout/default"/>
    <dgm:cxn modelId="{837D89CB-0094-46D3-82FE-CF804D035C60}" type="presParOf" srcId="{439C9EEF-F3B6-4B17-9B8B-B5AFF6EFC770}" destId="{1A942B76-ED18-46B4-A69E-F19203AF6E21}" srcOrd="8" destOrd="0" presId="urn:microsoft.com/office/officeart/2005/8/layout/default"/>
    <dgm:cxn modelId="{C1164A97-8A91-4F3F-B285-D6DC6B9A04FD}" type="presParOf" srcId="{439C9EEF-F3B6-4B17-9B8B-B5AFF6EFC770}" destId="{51529369-FB4E-424A-B1B6-F40135C77983}" srcOrd="9" destOrd="0" presId="urn:microsoft.com/office/officeart/2005/8/layout/default"/>
    <dgm:cxn modelId="{6449DBB0-F456-46CD-B252-1D5B6E296F68}" type="presParOf" srcId="{439C9EEF-F3B6-4B17-9B8B-B5AFF6EFC770}" destId="{054E8623-9EE0-44DD-B63F-9FC5580AD8A5}" srcOrd="10" destOrd="0" presId="urn:microsoft.com/office/officeart/2005/8/layout/default"/>
    <dgm:cxn modelId="{B8721D31-A429-4C4A-BD1F-87C1EB5EDBA7}" type="presParOf" srcId="{439C9EEF-F3B6-4B17-9B8B-B5AFF6EFC770}" destId="{785CB0D5-8613-481A-9CBC-6CF3CDBD535E}" srcOrd="11" destOrd="0" presId="urn:microsoft.com/office/officeart/2005/8/layout/default"/>
    <dgm:cxn modelId="{34C0187A-7E37-4363-B449-9257D966DAAC}" type="presParOf" srcId="{439C9EEF-F3B6-4B17-9B8B-B5AFF6EFC770}" destId="{C363CED2-ABD9-4D80-9B77-28C0BF4DDD91}" srcOrd="12" destOrd="0" presId="urn:microsoft.com/office/officeart/2005/8/layout/default"/>
    <dgm:cxn modelId="{36714821-4B95-4873-B66D-B9FADD5B58D2}" type="presParOf" srcId="{439C9EEF-F3B6-4B17-9B8B-B5AFF6EFC770}" destId="{78081080-E0D8-475A-8991-1C45261A3F26}" srcOrd="13" destOrd="0" presId="urn:microsoft.com/office/officeart/2005/8/layout/default"/>
    <dgm:cxn modelId="{488AD0D0-C49C-4568-B244-265FB0C2749A}" type="presParOf" srcId="{439C9EEF-F3B6-4B17-9B8B-B5AFF6EFC770}" destId="{4966370B-E20F-41C8-B49E-BB3DFEFC07E6}" srcOrd="14" destOrd="0" presId="urn:microsoft.com/office/officeart/2005/8/layout/default"/>
    <dgm:cxn modelId="{FB1BDD22-5002-40E8-BE2C-3CDCA0D4A672}" type="presParOf" srcId="{439C9EEF-F3B6-4B17-9B8B-B5AFF6EFC770}" destId="{ADE4DF44-0476-49D3-AD92-5E9C29637E18}" srcOrd="15" destOrd="0" presId="urn:microsoft.com/office/officeart/2005/8/layout/default"/>
    <dgm:cxn modelId="{0E62C80F-A2B4-4750-B905-9ED88D83DED1}" type="presParOf" srcId="{439C9EEF-F3B6-4B17-9B8B-B5AFF6EFC770}" destId="{BE52C953-FA43-40BD-9F12-0C93C9371DA9}" srcOrd="16" destOrd="0" presId="urn:microsoft.com/office/officeart/2005/8/layout/default"/>
    <dgm:cxn modelId="{7CBC8457-FE14-4F61-B8A9-363175432DC8}" type="presParOf" srcId="{439C9EEF-F3B6-4B17-9B8B-B5AFF6EFC770}" destId="{CFA880AF-6894-4E7A-8392-9D31EC6D1F69}" srcOrd="17" destOrd="0" presId="urn:microsoft.com/office/officeart/2005/8/layout/default"/>
    <dgm:cxn modelId="{4FE36BAB-B081-457E-9657-D63CD0AF8C1F}" type="presParOf" srcId="{439C9EEF-F3B6-4B17-9B8B-B5AFF6EFC770}" destId="{E065C2DB-3DE3-4A28-A457-34C45CF723F9}" srcOrd="18" destOrd="0" presId="urn:microsoft.com/office/officeart/2005/8/layout/default"/>
    <dgm:cxn modelId="{A5136556-8766-4CF8-975C-9D10C3D97FF5}" type="presParOf" srcId="{439C9EEF-F3B6-4B17-9B8B-B5AFF6EFC770}" destId="{EC798057-4CD4-4EBE-894D-A1BA5318B8FB}" srcOrd="19" destOrd="0" presId="urn:microsoft.com/office/officeart/2005/8/layout/default"/>
    <dgm:cxn modelId="{CC83C602-10E8-4490-9612-80F3AAE1B33C}" type="presParOf" srcId="{439C9EEF-F3B6-4B17-9B8B-B5AFF6EFC770}" destId="{9C8FFC9B-F4F0-4300-9166-2350139C2264}" srcOrd="20" destOrd="0" presId="urn:microsoft.com/office/officeart/2005/8/layout/default"/>
    <dgm:cxn modelId="{3FA554CE-6CED-4CF1-ABEC-582866C1AF72}" type="presParOf" srcId="{439C9EEF-F3B6-4B17-9B8B-B5AFF6EFC770}" destId="{67A21752-A851-4B5A-8E1A-F7A731605DDA}" srcOrd="21" destOrd="0" presId="urn:microsoft.com/office/officeart/2005/8/layout/default"/>
    <dgm:cxn modelId="{5245C3CA-64CA-4FD6-84C9-707AE40F4773}" type="presParOf" srcId="{439C9EEF-F3B6-4B17-9B8B-B5AFF6EFC770}" destId="{88972A56-A685-4BAB-BD27-14954C2E9D2C}" srcOrd="2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6E74E7C-5291-4014-9975-F1F096CEDB6A}"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B30831F1-7F93-4317-B964-C0B04932C378}">
      <dgm:prSet phldrT="[Text]"/>
      <dgm:spPr/>
      <dgm:t>
        <a:bodyPr/>
        <a:lstStyle/>
        <a:p>
          <a:r>
            <a:rPr lang="en-US"/>
            <a:t>Dash</a:t>
          </a:r>
        </a:p>
      </dgm:t>
    </dgm:pt>
    <dgm:pt modelId="{7CCE33F7-9CF1-4CE2-AF55-F353B5BF07B9}" type="parTrans" cxnId="{76EB9416-1D4F-4A96-B1F7-77E242B605DC}">
      <dgm:prSet/>
      <dgm:spPr/>
      <dgm:t>
        <a:bodyPr/>
        <a:lstStyle/>
        <a:p>
          <a:endParaRPr lang="en-US"/>
        </a:p>
      </dgm:t>
    </dgm:pt>
    <dgm:pt modelId="{43815DAA-D118-457A-B5D8-5DCAB21E4249}" type="sibTrans" cxnId="{76EB9416-1D4F-4A96-B1F7-77E242B605DC}">
      <dgm:prSet/>
      <dgm:spPr/>
      <dgm:t>
        <a:bodyPr/>
        <a:lstStyle/>
        <a:p>
          <a:endParaRPr lang="en-US"/>
        </a:p>
      </dgm:t>
    </dgm:pt>
    <dgm:pt modelId="{A4611048-B82F-45D9-A150-3DBEE01494AB}">
      <dgm:prSet phldrT="[Text]"/>
      <dgm:spPr/>
      <dgm:t>
        <a:bodyPr/>
        <a:lstStyle/>
        <a:p>
          <a:r>
            <a:rPr lang="en-US"/>
            <a:t>Dash Core Components</a:t>
          </a:r>
        </a:p>
      </dgm:t>
    </dgm:pt>
    <dgm:pt modelId="{C2E1ECE9-2193-4185-883C-A34EBC1C0075}" type="parTrans" cxnId="{8D2D23E8-80A4-4443-B5DE-456A453E0900}">
      <dgm:prSet/>
      <dgm:spPr/>
      <dgm:t>
        <a:bodyPr/>
        <a:lstStyle/>
        <a:p>
          <a:endParaRPr lang="en-US"/>
        </a:p>
      </dgm:t>
    </dgm:pt>
    <dgm:pt modelId="{BB31D265-4AA4-4107-B069-9703F33A5F80}" type="sibTrans" cxnId="{8D2D23E8-80A4-4443-B5DE-456A453E0900}">
      <dgm:prSet/>
      <dgm:spPr/>
      <dgm:t>
        <a:bodyPr/>
        <a:lstStyle/>
        <a:p>
          <a:endParaRPr lang="en-US"/>
        </a:p>
      </dgm:t>
    </dgm:pt>
    <dgm:pt modelId="{5C360A92-0FEC-442B-B066-C2BBCBBAE72B}">
      <dgm:prSet phldrT="[Text]"/>
      <dgm:spPr/>
      <dgm:t>
        <a:bodyPr/>
        <a:lstStyle/>
        <a:p>
          <a:r>
            <a:rPr lang="en-US"/>
            <a:t>Dash HTML Components</a:t>
          </a:r>
        </a:p>
      </dgm:t>
    </dgm:pt>
    <dgm:pt modelId="{EF4143D7-2BE6-444B-A7F6-D5527B75200E}" type="parTrans" cxnId="{A0DBEF07-755C-4864-9B01-484EB17BA603}">
      <dgm:prSet/>
      <dgm:spPr/>
      <dgm:t>
        <a:bodyPr/>
        <a:lstStyle/>
        <a:p>
          <a:endParaRPr lang="en-US"/>
        </a:p>
      </dgm:t>
    </dgm:pt>
    <dgm:pt modelId="{B69FC8B1-0442-4469-A3B7-6398B8517C04}" type="sibTrans" cxnId="{A0DBEF07-755C-4864-9B01-484EB17BA603}">
      <dgm:prSet/>
      <dgm:spPr/>
      <dgm:t>
        <a:bodyPr/>
        <a:lstStyle/>
        <a:p>
          <a:endParaRPr lang="en-US"/>
        </a:p>
      </dgm:t>
    </dgm:pt>
    <dgm:pt modelId="{A5A3F631-9D1F-4E9A-A7C6-0396CFED5CE6}">
      <dgm:prSet phldrT="[Text]"/>
      <dgm:spPr/>
      <dgm:t>
        <a:bodyPr/>
        <a:lstStyle/>
        <a:p>
          <a:r>
            <a:rPr lang="en-US"/>
            <a:t>Là package chính, cung cấp xương sống của bất kỳ ứng dụng nào, thông qua đối tượng dash.Dash</a:t>
          </a:r>
        </a:p>
      </dgm:t>
    </dgm:pt>
    <dgm:pt modelId="{3B8858D3-FB18-4AB1-9186-C9687C71B4E5}" type="parTrans" cxnId="{79408BCF-1113-43F4-B934-D6AA2BE34C06}">
      <dgm:prSet/>
      <dgm:spPr/>
      <dgm:t>
        <a:bodyPr/>
        <a:lstStyle/>
        <a:p>
          <a:endParaRPr lang="en-US"/>
        </a:p>
      </dgm:t>
    </dgm:pt>
    <dgm:pt modelId="{92B2C5A9-129D-4A7A-B4C4-29103CA702C7}" type="sibTrans" cxnId="{79408BCF-1113-43F4-B934-D6AA2BE34C06}">
      <dgm:prSet/>
      <dgm:spPr/>
      <dgm:t>
        <a:bodyPr/>
        <a:lstStyle/>
        <a:p>
          <a:endParaRPr lang="en-US"/>
        </a:p>
      </dgm:t>
    </dgm:pt>
    <dgm:pt modelId="{7113FCA5-A115-4D73-80DE-7FFF7A9CB99D}">
      <dgm:prSet phldrT="[Text]"/>
      <dgm:spPr/>
      <dgm:t>
        <a:bodyPr/>
        <a:lstStyle/>
        <a:p>
          <a:r>
            <a:rPr lang="en-US"/>
            <a:t>cung cấp một tập hợp các thành phần tương tác mà người dùng có thể thao tác như: dropdown, checkbox, radio, graph…</a:t>
          </a:r>
        </a:p>
      </dgm:t>
    </dgm:pt>
    <dgm:pt modelId="{02DB6752-3CAB-4581-945C-DC7D61A04636}" type="parTrans" cxnId="{B6220521-721F-4191-B176-AB447A9DAAFE}">
      <dgm:prSet/>
      <dgm:spPr/>
      <dgm:t>
        <a:bodyPr/>
        <a:lstStyle/>
        <a:p>
          <a:endParaRPr lang="en-US"/>
        </a:p>
      </dgm:t>
    </dgm:pt>
    <dgm:pt modelId="{EA0F649B-BC79-4FFA-A7F1-9EA983C9DC9B}" type="sibTrans" cxnId="{B6220521-721F-4191-B176-AB447A9DAAFE}">
      <dgm:prSet/>
      <dgm:spPr/>
      <dgm:t>
        <a:bodyPr/>
        <a:lstStyle/>
        <a:p>
          <a:endParaRPr lang="en-US"/>
        </a:p>
      </dgm:t>
    </dgm:pt>
    <dgm:pt modelId="{A4835856-087A-4F10-A45C-2AA20FCE07A8}">
      <dgm:prSet phldrT="[Text]"/>
      <dgm:spPr/>
      <dgm:t>
        <a:bodyPr/>
        <a:lstStyle/>
        <a:p>
          <a:r>
            <a:rPr lang="en-US"/>
            <a:t>cung cấp tất cả các thẻ HTML dưới dạng các lớp Python</a:t>
          </a:r>
        </a:p>
      </dgm:t>
    </dgm:pt>
    <dgm:pt modelId="{FA61400E-D70D-41D6-A96B-C8663F74E3DD}" type="parTrans" cxnId="{C4C725D5-EC8C-4BBE-8ADF-3A266D8ACB8E}">
      <dgm:prSet/>
      <dgm:spPr/>
      <dgm:t>
        <a:bodyPr/>
        <a:lstStyle/>
        <a:p>
          <a:endParaRPr lang="en-US"/>
        </a:p>
      </dgm:t>
    </dgm:pt>
    <dgm:pt modelId="{F1BB19EE-7C8E-46CC-8B21-AD94E706A523}" type="sibTrans" cxnId="{C4C725D5-EC8C-4BBE-8ADF-3A266D8ACB8E}">
      <dgm:prSet/>
      <dgm:spPr/>
      <dgm:t>
        <a:bodyPr/>
        <a:lstStyle/>
        <a:p>
          <a:endParaRPr lang="en-US"/>
        </a:p>
      </dgm:t>
    </dgm:pt>
    <dgm:pt modelId="{402CEE23-7619-467D-B100-48C328E96564}" type="pres">
      <dgm:prSet presAssocID="{46E74E7C-5291-4014-9975-F1F096CEDB6A}" presName="vert0" presStyleCnt="0">
        <dgm:presLayoutVars>
          <dgm:dir/>
          <dgm:animOne val="branch"/>
          <dgm:animLvl val="lvl"/>
        </dgm:presLayoutVars>
      </dgm:prSet>
      <dgm:spPr/>
    </dgm:pt>
    <dgm:pt modelId="{93C4B74C-35E3-45FA-9521-165229BABDCA}" type="pres">
      <dgm:prSet presAssocID="{B30831F1-7F93-4317-B964-C0B04932C378}" presName="thickLine" presStyleLbl="alignNode1" presStyleIdx="0" presStyleCnt="3"/>
      <dgm:spPr/>
    </dgm:pt>
    <dgm:pt modelId="{438DF558-303A-42FB-992D-C524C2D84DF9}" type="pres">
      <dgm:prSet presAssocID="{B30831F1-7F93-4317-B964-C0B04932C378}" presName="horz1" presStyleCnt="0"/>
      <dgm:spPr/>
    </dgm:pt>
    <dgm:pt modelId="{96970D2F-31A2-483F-8FEB-2D755AA991C2}" type="pres">
      <dgm:prSet presAssocID="{B30831F1-7F93-4317-B964-C0B04932C378}" presName="tx1" presStyleLbl="revTx" presStyleIdx="0" presStyleCnt="6"/>
      <dgm:spPr/>
    </dgm:pt>
    <dgm:pt modelId="{4D370663-E386-43F2-A1AB-01125D5E2A09}" type="pres">
      <dgm:prSet presAssocID="{B30831F1-7F93-4317-B964-C0B04932C378}" presName="vert1" presStyleCnt="0"/>
      <dgm:spPr/>
    </dgm:pt>
    <dgm:pt modelId="{8AB7859D-7322-4EC9-A877-52475580D073}" type="pres">
      <dgm:prSet presAssocID="{A5A3F631-9D1F-4E9A-A7C6-0396CFED5CE6}" presName="vertSpace2a" presStyleCnt="0"/>
      <dgm:spPr/>
    </dgm:pt>
    <dgm:pt modelId="{EFC7F89C-0E82-4C05-A2DD-9EA4A3E2320F}" type="pres">
      <dgm:prSet presAssocID="{A5A3F631-9D1F-4E9A-A7C6-0396CFED5CE6}" presName="horz2" presStyleCnt="0"/>
      <dgm:spPr/>
    </dgm:pt>
    <dgm:pt modelId="{7EFC7144-3F93-4377-BD44-5551F9412BFF}" type="pres">
      <dgm:prSet presAssocID="{A5A3F631-9D1F-4E9A-A7C6-0396CFED5CE6}" presName="horzSpace2" presStyleCnt="0"/>
      <dgm:spPr/>
    </dgm:pt>
    <dgm:pt modelId="{14A2F062-3109-4E36-B396-0EAE922E3FE5}" type="pres">
      <dgm:prSet presAssocID="{A5A3F631-9D1F-4E9A-A7C6-0396CFED5CE6}" presName="tx2" presStyleLbl="revTx" presStyleIdx="1" presStyleCnt="6"/>
      <dgm:spPr/>
    </dgm:pt>
    <dgm:pt modelId="{28AD4419-22C7-4F6D-B9CE-C5BC57286314}" type="pres">
      <dgm:prSet presAssocID="{A5A3F631-9D1F-4E9A-A7C6-0396CFED5CE6}" presName="vert2" presStyleCnt="0"/>
      <dgm:spPr/>
    </dgm:pt>
    <dgm:pt modelId="{8CE37207-7AF6-462E-99D3-E77091F61E19}" type="pres">
      <dgm:prSet presAssocID="{A5A3F631-9D1F-4E9A-A7C6-0396CFED5CE6}" presName="thinLine2b" presStyleLbl="callout" presStyleIdx="0" presStyleCnt="3"/>
      <dgm:spPr/>
    </dgm:pt>
    <dgm:pt modelId="{81B0E8D3-ACBB-4562-9A04-3087D8527BAB}" type="pres">
      <dgm:prSet presAssocID="{A5A3F631-9D1F-4E9A-A7C6-0396CFED5CE6}" presName="vertSpace2b" presStyleCnt="0"/>
      <dgm:spPr/>
    </dgm:pt>
    <dgm:pt modelId="{8D1B1820-A5AF-4119-95CE-41FAF9203843}" type="pres">
      <dgm:prSet presAssocID="{A4611048-B82F-45D9-A150-3DBEE01494AB}" presName="thickLine" presStyleLbl="alignNode1" presStyleIdx="1" presStyleCnt="3"/>
      <dgm:spPr/>
    </dgm:pt>
    <dgm:pt modelId="{196081BF-46E6-4DFD-8E08-4BA78939AEA7}" type="pres">
      <dgm:prSet presAssocID="{A4611048-B82F-45D9-A150-3DBEE01494AB}" presName="horz1" presStyleCnt="0"/>
      <dgm:spPr/>
    </dgm:pt>
    <dgm:pt modelId="{4ED24317-8639-492F-A254-296804F86834}" type="pres">
      <dgm:prSet presAssocID="{A4611048-B82F-45D9-A150-3DBEE01494AB}" presName="tx1" presStyleLbl="revTx" presStyleIdx="2" presStyleCnt="6"/>
      <dgm:spPr/>
    </dgm:pt>
    <dgm:pt modelId="{BC263115-3813-4173-864E-0D4D7C477B9C}" type="pres">
      <dgm:prSet presAssocID="{A4611048-B82F-45D9-A150-3DBEE01494AB}" presName="vert1" presStyleCnt="0"/>
      <dgm:spPr/>
    </dgm:pt>
    <dgm:pt modelId="{BBE3C421-E9B6-4DB9-9523-172F54E8AA8C}" type="pres">
      <dgm:prSet presAssocID="{7113FCA5-A115-4D73-80DE-7FFF7A9CB99D}" presName="vertSpace2a" presStyleCnt="0"/>
      <dgm:spPr/>
    </dgm:pt>
    <dgm:pt modelId="{64371300-BAB3-41D0-AB13-B2933B9614F0}" type="pres">
      <dgm:prSet presAssocID="{7113FCA5-A115-4D73-80DE-7FFF7A9CB99D}" presName="horz2" presStyleCnt="0"/>
      <dgm:spPr/>
    </dgm:pt>
    <dgm:pt modelId="{F2E223BF-A950-4B33-80DB-C54CB6D40347}" type="pres">
      <dgm:prSet presAssocID="{7113FCA5-A115-4D73-80DE-7FFF7A9CB99D}" presName="horzSpace2" presStyleCnt="0"/>
      <dgm:spPr/>
    </dgm:pt>
    <dgm:pt modelId="{68C8C64D-2FC2-4FC6-ACA3-16FDDA96AA8A}" type="pres">
      <dgm:prSet presAssocID="{7113FCA5-A115-4D73-80DE-7FFF7A9CB99D}" presName="tx2" presStyleLbl="revTx" presStyleIdx="3" presStyleCnt="6"/>
      <dgm:spPr/>
    </dgm:pt>
    <dgm:pt modelId="{790B5409-403C-4176-A963-769651BEF091}" type="pres">
      <dgm:prSet presAssocID="{7113FCA5-A115-4D73-80DE-7FFF7A9CB99D}" presName="vert2" presStyleCnt="0"/>
      <dgm:spPr/>
    </dgm:pt>
    <dgm:pt modelId="{574190F3-BD62-4676-8D4D-86A416556D52}" type="pres">
      <dgm:prSet presAssocID="{7113FCA5-A115-4D73-80DE-7FFF7A9CB99D}" presName="thinLine2b" presStyleLbl="callout" presStyleIdx="1" presStyleCnt="3"/>
      <dgm:spPr/>
    </dgm:pt>
    <dgm:pt modelId="{A0935FAC-0CDA-4A50-AC1B-14D5CF63C8CB}" type="pres">
      <dgm:prSet presAssocID="{7113FCA5-A115-4D73-80DE-7FFF7A9CB99D}" presName="vertSpace2b" presStyleCnt="0"/>
      <dgm:spPr/>
    </dgm:pt>
    <dgm:pt modelId="{C1869123-087F-43E2-9CC7-18F3F72B31D5}" type="pres">
      <dgm:prSet presAssocID="{5C360A92-0FEC-442B-B066-C2BBCBBAE72B}" presName="thickLine" presStyleLbl="alignNode1" presStyleIdx="2" presStyleCnt="3"/>
      <dgm:spPr/>
    </dgm:pt>
    <dgm:pt modelId="{CAC4BD67-3140-4E7A-8B5F-8E6B8F36C068}" type="pres">
      <dgm:prSet presAssocID="{5C360A92-0FEC-442B-B066-C2BBCBBAE72B}" presName="horz1" presStyleCnt="0"/>
      <dgm:spPr/>
    </dgm:pt>
    <dgm:pt modelId="{81B81FB7-5413-4D90-91FD-B77B3BFABE7B}" type="pres">
      <dgm:prSet presAssocID="{5C360A92-0FEC-442B-B066-C2BBCBBAE72B}" presName="tx1" presStyleLbl="revTx" presStyleIdx="4" presStyleCnt="6"/>
      <dgm:spPr/>
    </dgm:pt>
    <dgm:pt modelId="{47949038-2E57-4424-856D-8CE1B5F66E8A}" type="pres">
      <dgm:prSet presAssocID="{5C360A92-0FEC-442B-B066-C2BBCBBAE72B}" presName="vert1" presStyleCnt="0"/>
      <dgm:spPr/>
    </dgm:pt>
    <dgm:pt modelId="{6EBB372D-EAAA-4015-B627-9A3208716FF5}" type="pres">
      <dgm:prSet presAssocID="{A4835856-087A-4F10-A45C-2AA20FCE07A8}" presName="vertSpace2a" presStyleCnt="0"/>
      <dgm:spPr/>
    </dgm:pt>
    <dgm:pt modelId="{960258A4-016D-4AEB-A81C-4C1FD75EDD27}" type="pres">
      <dgm:prSet presAssocID="{A4835856-087A-4F10-A45C-2AA20FCE07A8}" presName="horz2" presStyleCnt="0"/>
      <dgm:spPr/>
    </dgm:pt>
    <dgm:pt modelId="{B67572A8-3DCB-46C5-9AFA-66F855085DA6}" type="pres">
      <dgm:prSet presAssocID="{A4835856-087A-4F10-A45C-2AA20FCE07A8}" presName="horzSpace2" presStyleCnt="0"/>
      <dgm:spPr/>
    </dgm:pt>
    <dgm:pt modelId="{492B0872-F887-4952-A911-AD03D434D0AD}" type="pres">
      <dgm:prSet presAssocID="{A4835856-087A-4F10-A45C-2AA20FCE07A8}" presName="tx2" presStyleLbl="revTx" presStyleIdx="5" presStyleCnt="6"/>
      <dgm:spPr/>
    </dgm:pt>
    <dgm:pt modelId="{0A0CF243-E621-41D2-B1FF-3D1A1F2E0C9B}" type="pres">
      <dgm:prSet presAssocID="{A4835856-087A-4F10-A45C-2AA20FCE07A8}" presName="vert2" presStyleCnt="0"/>
      <dgm:spPr/>
    </dgm:pt>
    <dgm:pt modelId="{EA5FCD7C-5B7E-4EF6-AB3E-9622EEBB385E}" type="pres">
      <dgm:prSet presAssocID="{A4835856-087A-4F10-A45C-2AA20FCE07A8}" presName="thinLine2b" presStyleLbl="callout" presStyleIdx="2" presStyleCnt="3"/>
      <dgm:spPr/>
    </dgm:pt>
    <dgm:pt modelId="{84706C44-D20A-47DF-9D6A-742DD8BF305A}" type="pres">
      <dgm:prSet presAssocID="{A4835856-087A-4F10-A45C-2AA20FCE07A8}" presName="vertSpace2b" presStyleCnt="0"/>
      <dgm:spPr/>
    </dgm:pt>
  </dgm:ptLst>
  <dgm:cxnLst>
    <dgm:cxn modelId="{A0DBEF07-755C-4864-9B01-484EB17BA603}" srcId="{46E74E7C-5291-4014-9975-F1F096CEDB6A}" destId="{5C360A92-0FEC-442B-B066-C2BBCBBAE72B}" srcOrd="2" destOrd="0" parTransId="{EF4143D7-2BE6-444B-A7F6-D5527B75200E}" sibTransId="{B69FC8B1-0442-4469-A3B7-6398B8517C04}"/>
    <dgm:cxn modelId="{76EB9416-1D4F-4A96-B1F7-77E242B605DC}" srcId="{46E74E7C-5291-4014-9975-F1F096CEDB6A}" destId="{B30831F1-7F93-4317-B964-C0B04932C378}" srcOrd="0" destOrd="0" parTransId="{7CCE33F7-9CF1-4CE2-AF55-F353B5BF07B9}" sibTransId="{43815DAA-D118-457A-B5D8-5DCAB21E4249}"/>
    <dgm:cxn modelId="{B6220521-721F-4191-B176-AB447A9DAAFE}" srcId="{A4611048-B82F-45D9-A150-3DBEE01494AB}" destId="{7113FCA5-A115-4D73-80DE-7FFF7A9CB99D}" srcOrd="0" destOrd="0" parTransId="{02DB6752-3CAB-4581-945C-DC7D61A04636}" sibTransId="{EA0F649B-BC79-4FFA-A7F1-9EA983C9DC9B}"/>
    <dgm:cxn modelId="{18011526-F143-4930-80DB-C2E9433DBE5C}" type="presOf" srcId="{46E74E7C-5291-4014-9975-F1F096CEDB6A}" destId="{402CEE23-7619-467D-B100-48C328E96564}" srcOrd="0" destOrd="0" presId="urn:microsoft.com/office/officeart/2008/layout/LinedList"/>
    <dgm:cxn modelId="{38349A45-629B-4349-B50E-D11CB80EB125}" type="presOf" srcId="{A4835856-087A-4F10-A45C-2AA20FCE07A8}" destId="{492B0872-F887-4952-A911-AD03D434D0AD}" srcOrd="0" destOrd="0" presId="urn:microsoft.com/office/officeart/2008/layout/LinedList"/>
    <dgm:cxn modelId="{93374F6B-8718-4CEE-8678-36F1EF62E599}" type="presOf" srcId="{7113FCA5-A115-4D73-80DE-7FFF7A9CB99D}" destId="{68C8C64D-2FC2-4FC6-ACA3-16FDDA96AA8A}" srcOrd="0" destOrd="0" presId="urn:microsoft.com/office/officeart/2008/layout/LinedList"/>
    <dgm:cxn modelId="{44C16552-8B4D-441D-9632-DD525B3C0974}" type="presOf" srcId="{A4611048-B82F-45D9-A150-3DBEE01494AB}" destId="{4ED24317-8639-492F-A254-296804F86834}" srcOrd="0" destOrd="0" presId="urn:microsoft.com/office/officeart/2008/layout/LinedList"/>
    <dgm:cxn modelId="{016EAC8C-D6F5-4F67-A562-9B8340CA9AF7}" type="presOf" srcId="{B30831F1-7F93-4317-B964-C0B04932C378}" destId="{96970D2F-31A2-483F-8FEB-2D755AA991C2}" srcOrd="0" destOrd="0" presId="urn:microsoft.com/office/officeart/2008/layout/LinedList"/>
    <dgm:cxn modelId="{44C76496-3B76-472A-8575-53F71FC45C2E}" type="presOf" srcId="{5C360A92-0FEC-442B-B066-C2BBCBBAE72B}" destId="{81B81FB7-5413-4D90-91FD-B77B3BFABE7B}" srcOrd="0" destOrd="0" presId="urn:microsoft.com/office/officeart/2008/layout/LinedList"/>
    <dgm:cxn modelId="{7F2E3D9E-793C-4276-BB8C-51FF18907CCE}" type="presOf" srcId="{A5A3F631-9D1F-4E9A-A7C6-0396CFED5CE6}" destId="{14A2F062-3109-4E36-B396-0EAE922E3FE5}" srcOrd="0" destOrd="0" presId="urn:microsoft.com/office/officeart/2008/layout/LinedList"/>
    <dgm:cxn modelId="{79408BCF-1113-43F4-B934-D6AA2BE34C06}" srcId="{B30831F1-7F93-4317-B964-C0B04932C378}" destId="{A5A3F631-9D1F-4E9A-A7C6-0396CFED5CE6}" srcOrd="0" destOrd="0" parTransId="{3B8858D3-FB18-4AB1-9186-C9687C71B4E5}" sibTransId="{92B2C5A9-129D-4A7A-B4C4-29103CA702C7}"/>
    <dgm:cxn modelId="{C4C725D5-EC8C-4BBE-8ADF-3A266D8ACB8E}" srcId="{5C360A92-0FEC-442B-B066-C2BBCBBAE72B}" destId="{A4835856-087A-4F10-A45C-2AA20FCE07A8}" srcOrd="0" destOrd="0" parTransId="{FA61400E-D70D-41D6-A96B-C8663F74E3DD}" sibTransId="{F1BB19EE-7C8E-46CC-8B21-AD94E706A523}"/>
    <dgm:cxn modelId="{8D2D23E8-80A4-4443-B5DE-456A453E0900}" srcId="{46E74E7C-5291-4014-9975-F1F096CEDB6A}" destId="{A4611048-B82F-45D9-A150-3DBEE01494AB}" srcOrd="1" destOrd="0" parTransId="{C2E1ECE9-2193-4185-883C-A34EBC1C0075}" sibTransId="{BB31D265-4AA4-4107-B069-9703F33A5F80}"/>
    <dgm:cxn modelId="{1D367BD5-72DC-41D8-A288-9BDC68ED9369}" type="presParOf" srcId="{402CEE23-7619-467D-B100-48C328E96564}" destId="{93C4B74C-35E3-45FA-9521-165229BABDCA}" srcOrd="0" destOrd="0" presId="urn:microsoft.com/office/officeart/2008/layout/LinedList"/>
    <dgm:cxn modelId="{8E08D74C-3160-4541-B917-38802C1C30FD}" type="presParOf" srcId="{402CEE23-7619-467D-B100-48C328E96564}" destId="{438DF558-303A-42FB-992D-C524C2D84DF9}" srcOrd="1" destOrd="0" presId="urn:microsoft.com/office/officeart/2008/layout/LinedList"/>
    <dgm:cxn modelId="{AF0C9491-634F-424E-B9EF-1D1AB5673E31}" type="presParOf" srcId="{438DF558-303A-42FB-992D-C524C2D84DF9}" destId="{96970D2F-31A2-483F-8FEB-2D755AA991C2}" srcOrd="0" destOrd="0" presId="urn:microsoft.com/office/officeart/2008/layout/LinedList"/>
    <dgm:cxn modelId="{36D4B6F2-A6F1-4EEF-A46F-B17C1A17E554}" type="presParOf" srcId="{438DF558-303A-42FB-992D-C524C2D84DF9}" destId="{4D370663-E386-43F2-A1AB-01125D5E2A09}" srcOrd="1" destOrd="0" presId="urn:microsoft.com/office/officeart/2008/layout/LinedList"/>
    <dgm:cxn modelId="{B20531EA-DB7C-4576-A30D-C27F620CEB96}" type="presParOf" srcId="{4D370663-E386-43F2-A1AB-01125D5E2A09}" destId="{8AB7859D-7322-4EC9-A877-52475580D073}" srcOrd="0" destOrd="0" presId="urn:microsoft.com/office/officeart/2008/layout/LinedList"/>
    <dgm:cxn modelId="{EEA97E9B-F97F-427C-9227-2EF4304EBAF2}" type="presParOf" srcId="{4D370663-E386-43F2-A1AB-01125D5E2A09}" destId="{EFC7F89C-0E82-4C05-A2DD-9EA4A3E2320F}" srcOrd="1" destOrd="0" presId="urn:microsoft.com/office/officeart/2008/layout/LinedList"/>
    <dgm:cxn modelId="{311AD4D6-298A-46DE-8623-7755AE55507B}" type="presParOf" srcId="{EFC7F89C-0E82-4C05-A2DD-9EA4A3E2320F}" destId="{7EFC7144-3F93-4377-BD44-5551F9412BFF}" srcOrd="0" destOrd="0" presId="urn:microsoft.com/office/officeart/2008/layout/LinedList"/>
    <dgm:cxn modelId="{2B35D9A4-CD1E-4202-A4DC-43CF69468898}" type="presParOf" srcId="{EFC7F89C-0E82-4C05-A2DD-9EA4A3E2320F}" destId="{14A2F062-3109-4E36-B396-0EAE922E3FE5}" srcOrd="1" destOrd="0" presId="urn:microsoft.com/office/officeart/2008/layout/LinedList"/>
    <dgm:cxn modelId="{3F30AD0A-82DD-4D3E-85D2-D02E010CB3BF}" type="presParOf" srcId="{EFC7F89C-0E82-4C05-A2DD-9EA4A3E2320F}" destId="{28AD4419-22C7-4F6D-B9CE-C5BC57286314}" srcOrd="2" destOrd="0" presId="urn:microsoft.com/office/officeart/2008/layout/LinedList"/>
    <dgm:cxn modelId="{23073D2D-A74D-4B25-8A7D-0FEDE721A31D}" type="presParOf" srcId="{4D370663-E386-43F2-A1AB-01125D5E2A09}" destId="{8CE37207-7AF6-462E-99D3-E77091F61E19}" srcOrd="2" destOrd="0" presId="urn:microsoft.com/office/officeart/2008/layout/LinedList"/>
    <dgm:cxn modelId="{78EE08C9-8689-4FE0-BCB8-9487F220FF5C}" type="presParOf" srcId="{4D370663-E386-43F2-A1AB-01125D5E2A09}" destId="{81B0E8D3-ACBB-4562-9A04-3087D8527BAB}" srcOrd="3" destOrd="0" presId="urn:microsoft.com/office/officeart/2008/layout/LinedList"/>
    <dgm:cxn modelId="{896D7066-B04E-4B12-8FA0-59978B38E614}" type="presParOf" srcId="{402CEE23-7619-467D-B100-48C328E96564}" destId="{8D1B1820-A5AF-4119-95CE-41FAF9203843}" srcOrd="2" destOrd="0" presId="urn:microsoft.com/office/officeart/2008/layout/LinedList"/>
    <dgm:cxn modelId="{0CF54ADC-5282-4571-B3ED-BBB258783E58}" type="presParOf" srcId="{402CEE23-7619-467D-B100-48C328E96564}" destId="{196081BF-46E6-4DFD-8E08-4BA78939AEA7}" srcOrd="3" destOrd="0" presId="urn:microsoft.com/office/officeart/2008/layout/LinedList"/>
    <dgm:cxn modelId="{336DE848-AF33-4E6A-BD49-72AD8AFE0A28}" type="presParOf" srcId="{196081BF-46E6-4DFD-8E08-4BA78939AEA7}" destId="{4ED24317-8639-492F-A254-296804F86834}" srcOrd="0" destOrd="0" presId="urn:microsoft.com/office/officeart/2008/layout/LinedList"/>
    <dgm:cxn modelId="{14511149-773B-49AC-8D38-697B7EFBA9AF}" type="presParOf" srcId="{196081BF-46E6-4DFD-8E08-4BA78939AEA7}" destId="{BC263115-3813-4173-864E-0D4D7C477B9C}" srcOrd="1" destOrd="0" presId="urn:microsoft.com/office/officeart/2008/layout/LinedList"/>
    <dgm:cxn modelId="{5CA37AAD-140E-4089-AD24-782C020CE1EE}" type="presParOf" srcId="{BC263115-3813-4173-864E-0D4D7C477B9C}" destId="{BBE3C421-E9B6-4DB9-9523-172F54E8AA8C}" srcOrd="0" destOrd="0" presId="urn:microsoft.com/office/officeart/2008/layout/LinedList"/>
    <dgm:cxn modelId="{EAC2D7FA-20AF-4C1C-BC07-26DE4B7EA5DB}" type="presParOf" srcId="{BC263115-3813-4173-864E-0D4D7C477B9C}" destId="{64371300-BAB3-41D0-AB13-B2933B9614F0}" srcOrd="1" destOrd="0" presId="urn:microsoft.com/office/officeart/2008/layout/LinedList"/>
    <dgm:cxn modelId="{47465781-1E09-41DC-90C1-563ECF4BEC49}" type="presParOf" srcId="{64371300-BAB3-41D0-AB13-B2933B9614F0}" destId="{F2E223BF-A950-4B33-80DB-C54CB6D40347}" srcOrd="0" destOrd="0" presId="urn:microsoft.com/office/officeart/2008/layout/LinedList"/>
    <dgm:cxn modelId="{1F74B65D-DC65-486F-8849-2297FC8C153A}" type="presParOf" srcId="{64371300-BAB3-41D0-AB13-B2933B9614F0}" destId="{68C8C64D-2FC2-4FC6-ACA3-16FDDA96AA8A}" srcOrd="1" destOrd="0" presId="urn:microsoft.com/office/officeart/2008/layout/LinedList"/>
    <dgm:cxn modelId="{435962BB-8FC1-4012-845B-45A1A7296691}" type="presParOf" srcId="{64371300-BAB3-41D0-AB13-B2933B9614F0}" destId="{790B5409-403C-4176-A963-769651BEF091}" srcOrd="2" destOrd="0" presId="urn:microsoft.com/office/officeart/2008/layout/LinedList"/>
    <dgm:cxn modelId="{9B88A5C8-35A0-4A62-8819-369E379FA5C7}" type="presParOf" srcId="{BC263115-3813-4173-864E-0D4D7C477B9C}" destId="{574190F3-BD62-4676-8D4D-86A416556D52}" srcOrd="2" destOrd="0" presId="urn:microsoft.com/office/officeart/2008/layout/LinedList"/>
    <dgm:cxn modelId="{06FE4050-6249-4AE1-B8C6-8AF815C05D16}" type="presParOf" srcId="{BC263115-3813-4173-864E-0D4D7C477B9C}" destId="{A0935FAC-0CDA-4A50-AC1B-14D5CF63C8CB}" srcOrd="3" destOrd="0" presId="urn:microsoft.com/office/officeart/2008/layout/LinedList"/>
    <dgm:cxn modelId="{EA3078EC-18EF-4DED-AB0A-C636D02111BA}" type="presParOf" srcId="{402CEE23-7619-467D-B100-48C328E96564}" destId="{C1869123-087F-43E2-9CC7-18F3F72B31D5}" srcOrd="4" destOrd="0" presId="urn:microsoft.com/office/officeart/2008/layout/LinedList"/>
    <dgm:cxn modelId="{400AB1D3-D76D-47BE-B0BD-7BFDF42550E7}" type="presParOf" srcId="{402CEE23-7619-467D-B100-48C328E96564}" destId="{CAC4BD67-3140-4E7A-8B5F-8E6B8F36C068}" srcOrd="5" destOrd="0" presId="urn:microsoft.com/office/officeart/2008/layout/LinedList"/>
    <dgm:cxn modelId="{37419598-2EAD-44E1-B61D-E8F33299FE4C}" type="presParOf" srcId="{CAC4BD67-3140-4E7A-8B5F-8E6B8F36C068}" destId="{81B81FB7-5413-4D90-91FD-B77B3BFABE7B}" srcOrd="0" destOrd="0" presId="urn:microsoft.com/office/officeart/2008/layout/LinedList"/>
    <dgm:cxn modelId="{EB6FA7D4-EF50-4CF0-ABF5-26E1721A3E83}" type="presParOf" srcId="{CAC4BD67-3140-4E7A-8B5F-8E6B8F36C068}" destId="{47949038-2E57-4424-856D-8CE1B5F66E8A}" srcOrd="1" destOrd="0" presId="urn:microsoft.com/office/officeart/2008/layout/LinedList"/>
    <dgm:cxn modelId="{9866933C-3F19-496F-9150-76CAB7B35D6A}" type="presParOf" srcId="{47949038-2E57-4424-856D-8CE1B5F66E8A}" destId="{6EBB372D-EAAA-4015-B627-9A3208716FF5}" srcOrd="0" destOrd="0" presId="urn:microsoft.com/office/officeart/2008/layout/LinedList"/>
    <dgm:cxn modelId="{3EBF2BCA-2601-4DAA-B448-FD1A900C1D38}" type="presParOf" srcId="{47949038-2E57-4424-856D-8CE1B5F66E8A}" destId="{960258A4-016D-4AEB-A81C-4C1FD75EDD27}" srcOrd="1" destOrd="0" presId="urn:microsoft.com/office/officeart/2008/layout/LinedList"/>
    <dgm:cxn modelId="{D51246AF-3735-4B1C-816F-3A95680F7B9C}" type="presParOf" srcId="{960258A4-016D-4AEB-A81C-4C1FD75EDD27}" destId="{B67572A8-3DCB-46C5-9AFA-66F855085DA6}" srcOrd="0" destOrd="0" presId="urn:microsoft.com/office/officeart/2008/layout/LinedList"/>
    <dgm:cxn modelId="{542DFE58-DF6E-4405-BB51-3746CB311D55}" type="presParOf" srcId="{960258A4-016D-4AEB-A81C-4C1FD75EDD27}" destId="{492B0872-F887-4952-A911-AD03D434D0AD}" srcOrd="1" destOrd="0" presId="urn:microsoft.com/office/officeart/2008/layout/LinedList"/>
    <dgm:cxn modelId="{879D9029-1ED9-4648-9592-5B310BEAFC7F}" type="presParOf" srcId="{960258A4-016D-4AEB-A81C-4C1FD75EDD27}" destId="{0A0CF243-E621-41D2-B1FF-3D1A1F2E0C9B}" srcOrd="2" destOrd="0" presId="urn:microsoft.com/office/officeart/2008/layout/LinedList"/>
    <dgm:cxn modelId="{FAF08625-90CB-49C5-B44F-41F5CA1D28D0}" type="presParOf" srcId="{47949038-2E57-4424-856D-8CE1B5F66E8A}" destId="{EA5FCD7C-5B7E-4EF6-AB3E-9622EEBB385E}" srcOrd="2" destOrd="0" presId="urn:microsoft.com/office/officeart/2008/layout/LinedList"/>
    <dgm:cxn modelId="{17BF4242-F9DD-4537-8851-ABB58B976482}" type="presParOf" srcId="{47949038-2E57-4424-856D-8CE1B5F66E8A}" destId="{84706C44-D20A-47DF-9D6A-742DD8BF305A}" srcOrd="3"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2BDD1C6-2B21-49CB-9F54-C3D6594A195A}" type="doc">
      <dgm:prSet loTypeId="urn:microsoft.com/office/officeart/2005/8/layout/hList3" loCatId="list" qsTypeId="urn:microsoft.com/office/officeart/2005/8/quickstyle/simple1" qsCatId="simple" csTypeId="urn:microsoft.com/office/officeart/2005/8/colors/accent1_2" csCatId="accent1" phldr="1"/>
      <dgm:spPr/>
      <dgm:t>
        <a:bodyPr/>
        <a:lstStyle/>
        <a:p>
          <a:endParaRPr lang="en-US"/>
        </a:p>
      </dgm:t>
    </dgm:pt>
    <dgm:pt modelId="{680021A2-003A-4CC0-809B-1C47170C20B7}">
      <dgm:prSet phldrT="[Text]"/>
      <dgm:spPr/>
      <dgm:t>
        <a:bodyPr/>
        <a:lstStyle/>
        <a:p>
          <a:r>
            <a:rPr lang="en-US"/>
            <a:t>Ứng dụng Dash</a:t>
          </a:r>
        </a:p>
      </dgm:t>
    </dgm:pt>
    <dgm:pt modelId="{96298871-7B97-4236-87E1-2F9CE9DDB0C6}" type="parTrans" cxnId="{C5498533-EB34-440A-ADBD-3C0FDD6386C0}">
      <dgm:prSet/>
      <dgm:spPr/>
      <dgm:t>
        <a:bodyPr/>
        <a:lstStyle/>
        <a:p>
          <a:endParaRPr lang="en-US"/>
        </a:p>
      </dgm:t>
    </dgm:pt>
    <dgm:pt modelId="{7E865AB7-FC47-49D5-B972-46399CF12B80}" type="sibTrans" cxnId="{C5498533-EB34-440A-ADBD-3C0FDD6386C0}">
      <dgm:prSet/>
      <dgm:spPr/>
      <dgm:t>
        <a:bodyPr/>
        <a:lstStyle/>
        <a:p>
          <a:endParaRPr lang="en-US"/>
        </a:p>
      </dgm:t>
    </dgm:pt>
    <dgm:pt modelId="{9673E63E-0BB8-4FA5-9F06-6D4286E52054}">
      <dgm:prSet phldrT="[Text]"/>
      <dgm:spPr/>
      <dgm:t>
        <a:bodyPr/>
        <a:lstStyle/>
        <a:p>
          <a:r>
            <a:rPr lang="en-US"/>
            <a:t>Dash layout</a:t>
          </a:r>
        </a:p>
      </dgm:t>
    </dgm:pt>
    <dgm:pt modelId="{EF778190-4514-431A-BD63-F95BBBD60E44}" type="parTrans" cxnId="{A20B59ED-6E2A-4863-B99C-6D0EE15A44AC}">
      <dgm:prSet/>
      <dgm:spPr/>
      <dgm:t>
        <a:bodyPr/>
        <a:lstStyle/>
        <a:p>
          <a:endParaRPr lang="en-US"/>
        </a:p>
      </dgm:t>
    </dgm:pt>
    <dgm:pt modelId="{C396F424-664F-4593-B014-A7D09E342946}" type="sibTrans" cxnId="{A20B59ED-6E2A-4863-B99C-6D0EE15A44AC}">
      <dgm:prSet/>
      <dgm:spPr/>
      <dgm:t>
        <a:bodyPr/>
        <a:lstStyle/>
        <a:p>
          <a:endParaRPr lang="en-US"/>
        </a:p>
      </dgm:t>
    </dgm:pt>
    <dgm:pt modelId="{0DE78B40-4708-4AFC-B88A-D5E2C40EA17A}">
      <dgm:prSet phldrT="[Text]"/>
      <dgm:spPr/>
      <dgm:t>
        <a:bodyPr/>
        <a:lstStyle/>
        <a:p>
          <a:r>
            <a:rPr lang="en-US"/>
            <a:t>Callbacks</a:t>
          </a:r>
        </a:p>
      </dgm:t>
    </dgm:pt>
    <dgm:pt modelId="{490C2FD6-976D-4BE5-9011-36D39FEE4080}" type="parTrans" cxnId="{F101F6DE-A0DE-483F-9530-4577BB6FF0AD}">
      <dgm:prSet/>
      <dgm:spPr/>
      <dgm:t>
        <a:bodyPr/>
        <a:lstStyle/>
        <a:p>
          <a:endParaRPr lang="en-US"/>
        </a:p>
      </dgm:t>
    </dgm:pt>
    <dgm:pt modelId="{2C9DA76A-04C3-460E-A101-965C87850D12}" type="sibTrans" cxnId="{F101F6DE-A0DE-483F-9530-4577BB6FF0AD}">
      <dgm:prSet/>
      <dgm:spPr/>
      <dgm:t>
        <a:bodyPr/>
        <a:lstStyle/>
        <a:p>
          <a:endParaRPr lang="en-US"/>
        </a:p>
      </dgm:t>
    </dgm:pt>
    <dgm:pt modelId="{AABB2526-07A9-46E4-8E5D-1305AF24CF56}" type="pres">
      <dgm:prSet presAssocID="{12BDD1C6-2B21-49CB-9F54-C3D6594A195A}" presName="composite" presStyleCnt="0">
        <dgm:presLayoutVars>
          <dgm:chMax val="1"/>
          <dgm:dir/>
          <dgm:resizeHandles val="exact"/>
        </dgm:presLayoutVars>
      </dgm:prSet>
      <dgm:spPr/>
    </dgm:pt>
    <dgm:pt modelId="{65B38B32-FD9F-449B-8051-40A64ABF5E04}" type="pres">
      <dgm:prSet presAssocID="{680021A2-003A-4CC0-809B-1C47170C20B7}" presName="roof" presStyleLbl="dkBgShp" presStyleIdx="0" presStyleCnt="2"/>
      <dgm:spPr/>
    </dgm:pt>
    <dgm:pt modelId="{37D996BD-0C8E-4662-B85E-4B599217567E}" type="pres">
      <dgm:prSet presAssocID="{680021A2-003A-4CC0-809B-1C47170C20B7}" presName="pillars" presStyleCnt="0"/>
      <dgm:spPr/>
    </dgm:pt>
    <dgm:pt modelId="{20098445-3F6B-401C-A9B2-8EC469EC47E9}" type="pres">
      <dgm:prSet presAssocID="{680021A2-003A-4CC0-809B-1C47170C20B7}" presName="pillar1" presStyleLbl="node1" presStyleIdx="0" presStyleCnt="2">
        <dgm:presLayoutVars>
          <dgm:bulletEnabled val="1"/>
        </dgm:presLayoutVars>
      </dgm:prSet>
      <dgm:spPr/>
    </dgm:pt>
    <dgm:pt modelId="{B21AA3D9-802D-4ECC-8866-FBF4DD01EBF1}" type="pres">
      <dgm:prSet presAssocID="{0DE78B40-4708-4AFC-B88A-D5E2C40EA17A}" presName="pillarX" presStyleLbl="node1" presStyleIdx="1" presStyleCnt="2">
        <dgm:presLayoutVars>
          <dgm:bulletEnabled val="1"/>
        </dgm:presLayoutVars>
      </dgm:prSet>
      <dgm:spPr/>
    </dgm:pt>
    <dgm:pt modelId="{AC2983B5-5313-432D-8A4B-48851FBF5187}" type="pres">
      <dgm:prSet presAssocID="{680021A2-003A-4CC0-809B-1C47170C20B7}" presName="base" presStyleLbl="dkBgShp" presStyleIdx="1" presStyleCnt="2"/>
      <dgm:spPr/>
    </dgm:pt>
  </dgm:ptLst>
  <dgm:cxnLst>
    <dgm:cxn modelId="{1517BE0B-B5BC-47C5-BC08-D0DFD1C47F6D}" type="presOf" srcId="{9673E63E-0BB8-4FA5-9F06-6D4286E52054}" destId="{20098445-3F6B-401C-A9B2-8EC469EC47E9}" srcOrd="0" destOrd="0" presId="urn:microsoft.com/office/officeart/2005/8/layout/hList3"/>
    <dgm:cxn modelId="{C5498533-EB34-440A-ADBD-3C0FDD6386C0}" srcId="{12BDD1C6-2B21-49CB-9F54-C3D6594A195A}" destId="{680021A2-003A-4CC0-809B-1C47170C20B7}" srcOrd="0" destOrd="0" parTransId="{96298871-7B97-4236-87E1-2F9CE9DDB0C6}" sibTransId="{7E865AB7-FC47-49D5-B972-46399CF12B80}"/>
    <dgm:cxn modelId="{1CC0AD97-6855-4BC5-BDB5-00759944E062}" type="presOf" srcId="{680021A2-003A-4CC0-809B-1C47170C20B7}" destId="{65B38B32-FD9F-449B-8051-40A64ABF5E04}" srcOrd="0" destOrd="0" presId="urn:microsoft.com/office/officeart/2005/8/layout/hList3"/>
    <dgm:cxn modelId="{9CBC3BD2-0B22-4387-9EBE-2AF91E2E4EB0}" type="presOf" srcId="{12BDD1C6-2B21-49CB-9F54-C3D6594A195A}" destId="{AABB2526-07A9-46E4-8E5D-1305AF24CF56}" srcOrd="0" destOrd="0" presId="urn:microsoft.com/office/officeart/2005/8/layout/hList3"/>
    <dgm:cxn modelId="{F101F6DE-A0DE-483F-9530-4577BB6FF0AD}" srcId="{680021A2-003A-4CC0-809B-1C47170C20B7}" destId="{0DE78B40-4708-4AFC-B88A-D5E2C40EA17A}" srcOrd="1" destOrd="0" parTransId="{490C2FD6-976D-4BE5-9011-36D39FEE4080}" sibTransId="{2C9DA76A-04C3-460E-A101-965C87850D12}"/>
    <dgm:cxn modelId="{A20B59ED-6E2A-4863-B99C-6D0EE15A44AC}" srcId="{680021A2-003A-4CC0-809B-1C47170C20B7}" destId="{9673E63E-0BB8-4FA5-9F06-6D4286E52054}" srcOrd="0" destOrd="0" parTransId="{EF778190-4514-431A-BD63-F95BBBD60E44}" sibTransId="{C396F424-664F-4593-B014-A7D09E342946}"/>
    <dgm:cxn modelId="{57D805F7-BD80-4F3E-9CEB-D47A11F0B072}" type="presOf" srcId="{0DE78B40-4708-4AFC-B88A-D5E2C40EA17A}" destId="{B21AA3D9-802D-4ECC-8866-FBF4DD01EBF1}" srcOrd="0" destOrd="0" presId="urn:microsoft.com/office/officeart/2005/8/layout/hList3"/>
    <dgm:cxn modelId="{5069F950-B042-4FBF-863F-A034B30DCE76}" type="presParOf" srcId="{AABB2526-07A9-46E4-8E5D-1305AF24CF56}" destId="{65B38B32-FD9F-449B-8051-40A64ABF5E04}" srcOrd="0" destOrd="0" presId="urn:microsoft.com/office/officeart/2005/8/layout/hList3"/>
    <dgm:cxn modelId="{ADDC6ECF-E118-46AE-BD97-C97312551EE9}" type="presParOf" srcId="{AABB2526-07A9-46E4-8E5D-1305AF24CF56}" destId="{37D996BD-0C8E-4662-B85E-4B599217567E}" srcOrd="1" destOrd="0" presId="urn:microsoft.com/office/officeart/2005/8/layout/hList3"/>
    <dgm:cxn modelId="{06042A0E-70CB-4B86-8D94-52A0DEF297A0}" type="presParOf" srcId="{37D996BD-0C8E-4662-B85E-4B599217567E}" destId="{20098445-3F6B-401C-A9B2-8EC469EC47E9}" srcOrd="0" destOrd="0" presId="urn:microsoft.com/office/officeart/2005/8/layout/hList3"/>
    <dgm:cxn modelId="{9D105F59-35E5-40C7-ABDB-8BEFB9BC54DB}" type="presParOf" srcId="{37D996BD-0C8E-4662-B85E-4B599217567E}" destId="{B21AA3D9-802D-4ECC-8866-FBF4DD01EBF1}" srcOrd="1" destOrd="0" presId="urn:microsoft.com/office/officeart/2005/8/layout/hList3"/>
    <dgm:cxn modelId="{FA237548-5834-4640-90D4-98A1C90975AD}" type="presParOf" srcId="{AABB2526-07A9-46E4-8E5D-1305AF24CF56}" destId="{AC2983B5-5313-432D-8A4B-48851FBF5187}" srcOrd="2" destOrd="0" presId="urn:microsoft.com/office/officeart/2005/8/layout/h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9BE769-C47A-4071-AE5F-FD992630635D}">
      <dsp:nvSpPr>
        <dsp:cNvPr id="0" name=""/>
        <dsp:cNvSpPr/>
      </dsp:nvSpPr>
      <dsp:spPr>
        <a:xfrm>
          <a:off x="-4386551" y="-672892"/>
          <a:ext cx="5226558" cy="5226558"/>
        </a:xfrm>
        <a:prstGeom prst="blockArc">
          <a:avLst>
            <a:gd name="adj1" fmla="val 18900000"/>
            <a:gd name="adj2" fmla="val 2700000"/>
            <a:gd name="adj3" fmla="val 413"/>
          </a:avLst>
        </a:prstGeom>
        <a:noFill/>
        <a:ln w="19050" cap="rnd"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D2F2FB5-98C7-4B8B-838D-797F2D281FDD}">
      <dsp:nvSpPr>
        <dsp:cNvPr id="0" name=""/>
        <dsp:cNvSpPr/>
      </dsp:nvSpPr>
      <dsp:spPr>
        <a:xfrm>
          <a:off x="272236" y="176419"/>
          <a:ext cx="8272623" cy="352684"/>
        </a:xfrm>
        <a:prstGeom prst="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943" tIns="45720" rIns="45720" bIns="45720" numCol="1" spcCol="1270" anchor="ctr" anchorCtr="0">
          <a:noAutofit/>
        </a:bodyPr>
        <a:lstStyle/>
        <a:p>
          <a:pPr marL="0" lvl="0" indent="0" algn="l" defTabSz="800100">
            <a:lnSpc>
              <a:spcPct val="90000"/>
            </a:lnSpc>
            <a:spcBef>
              <a:spcPct val="0"/>
            </a:spcBef>
            <a:spcAft>
              <a:spcPct val="35000"/>
            </a:spcAft>
            <a:buNone/>
          </a:pPr>
          <a:r>
            <a:rPr lang="en-US" sz="1800" kern="1200" baseline="0"/>
            <a:t>1. Vấn đề di cư</a:t>
          </a:r>
          <a:endParaRPr lang="en-US" sz="1800" kern="1200"/>
        </a:p>
      </dsp:txBody>
      <dsp:txXfrm>
        <a:off x="272236" y="176419"/>
        <a:ext cx="8272623" cy="352684"/>
      </dsp:txXfrm>
    </dsp:sp>
    <dsp:sp modelId="{175E9715-0E1A-4C40-BB3A-785137457D4C}">
      <dsp:nvSpPr>
        <dsp:cNvPr id="0" name=""/>
        <dsp:cNvSpPr/>
      </dsp:nvSpPr>
      <dsp:spPr>
        <a:xfrm>
          <a:off x="51808" y="132334"/>
          <a:ext cx="440855" cy="440855"/>
        </a:xfrm>
        <a:prstGeom prst="ellipse">
          <a:avLst/>
        </a:prstGeom>
        <a:solidFill>
          <a:schemeClr val="lt1">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00972A1-47F9-4F97-B8E8-FDC7DE61EE12}">
      <dsp:nvSpPr>
        <dsp:cNvPr id="0" name=""/>
        <dsp:cNvSpPr/>
      </dsp:nvSpPr>
      <dsp:spPr>
        <a:xfrm>
          <a:off x="591623" y="705757"/>
          <a:ext cx="7953235" cy="352684"/>
        </a:xfrm>
        <a:prstGeom prst="rect">
          <a:avLst/>
        </a:prstGeom>
        <a:solidFill>
          <a:schemeClr val="accent2">
            <a:hueOff val="-494048"/>
            <a:satOff val="2367"/>
            <a:lumOff val="219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943" tIns="45720" rIns="45720" bIns="45720" numCol="1" spcCol="1270" anchor="ctr" anchorCtr="0">
          <a:noAutofit/>
        </a:bodyPr>
        <a:lstStyle/>
        <a:p>
          <a:pPr marL="0" lvl="0" indent="0" algn="l" defTabSz="800100">
            <a:lnSpc>
              <a:spcPct val="90000"/>
            </a:lnSpc>
            <a:spcBef>
              <a:spcPct val="0"/>
            </a:spcBef>
            <a:spcAft>
              <a:spcPct val="35000"/>
            </a:spcAft>
            <a:buNone/>
          </a:pPr>
          <a:r>
            <a:rPr lang="en-US" sz="1800" kern="1200" baseline="0"/>
            <a:t>2. Nguồn dữ liệu sử dụng</a:t>
          </a:r>
          <a:endParaRPr lang="en-US" sz="1800" kern="1200"/>
        </a:p>
      </dsp:txBody>
      <dsp:txXfrm>
        <a:off x="591623" y="705757"/>
        <a:ext cx="7953235" cy="352684"/>
      </dsp:txXfrm>
    </dsp:sp>
    <dsp:sp modelId="{75F17F92-C6A4-4EF1-ABFD-71EE5DF74361}">
      <dsp:nvSpPr>
        <dsp:cNvPr id="0" name=""/>
        <dsp:cNvSpPr/>
      </dsp:nvSpPr>
      <dsp:spPr>
        <a:xfrm>
          <a:off x="371195" y="661671"/>
          <a:ext cx="440855" cy="440855"/>
        </a:xfrm>
        <a:prstGeom prst="ellipse">
          <a:avLst/>
        </a:prstGeom>
        <a:solidFill>
          <a:schemeClr val="lt1">
            <a:hueOff val="0"/>
            <a:satOff val="0"/>
            <a:lumOff val="0"/>
            <a:alphaOff val="0"/>
          </a:schemeClr>
        </a:solidFill>
        <a:ln w="19050" cap="rnd" cmpd="sng" algn="ctr">
          <a:solidFill>
            <a:schemeClr val="accent2">
              <a:hueOff val="-494048"/>
              <a:satOff val="2367"/>
              <a:lumOff val="2190"/>
              <a:alphaOff val="0"/>
            </a:schemeClr>
          </a:solidFill>
          <a:prstDash val="solid"/>
        </a:ln>
        <a:effectLst/>
      </dsp:spPr>
      <dsp:style>
        <a:lnRef idx="2">
          <a:scrgbClr r="0" g="0" b="0"/>
        </a:lnRef>
        <a:fillRef idx="1">
          <a:scrgbClr r="0" g="0" b="0"/>
        </a:fillRef>
        <a:effectRef idx="0">
          <a:scrgbClr r="0" g="0" b="0"/>
        </a:effectRef>
        <a:fontRef idx="minor"/>
      </dsp:style>
    </dsp:sp>
    <dsp:sp modelId="{E9AF837D-B1B6-4D66-A11C-931FEC508A1B}">
      <dsp:nvSpPr>
        <dsp:cNvPr id="0" name=""/>
        <dsp:cNvSpPr/>
      </dsp:nvSpPr>
      <dsp:spPr>
        <a:xfrm>
          <a:off x="766646" y="1234706"/>
          <a:ext cx="7778212" cy="352684"/>
        </a:xfrm>
        <a:prstGeom prst="rect">
          <a:avLst/>
        </a:prstGeom>
        <a:solidFill>
          <a:schemeClr val="accent2">
            <a:hueOff val="-988095"/>
            <a:satOff val="4733"/>
            <a:lumOff val="4379"/>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943" tIns="45720" rIns="45720" bIns="45720" numCol="1" spcCol="1270" anchor="ctr" anchorCtr="0">
          <a:noAutofit/>
        </a:bodyPr>
        <a:lstStyle/>
        <a:p>
          <a:pPr marL="0" lvl="0" indent="0" algn="l" defTabSz="800100">
            <a:lnSpc>
              <a:spcPct val="90000"/>
            </a:lnSpc>
            <a:spcBef>
              <a:spcPct val="0"/>
            </a:spcBef>
            <a:spcAft>
              <a:spcPct val="35000"/>
            </a:spcAft>
            <a:buNone/>
          </a:pPr>
          <a:r>
            <a:rPr lang="en-US" sz="1800" kern="1200" baseline="0"/>
            <a:t>3. Tiền xử lý dữ liệu</a:t>
          </a:r>
          <a:endParaRPr lang="en-US" sz="1800" kern="1200"/>
        </a:p>
      </dsp:txBody>
      <dsp:txXfrm>
        <a:off x="766646" y="1234706"/>
        <a:ext cx="7778212" cy="352684"/>
      </dsp:txXfrm>
    </dsp:sp>
    <dsp:sp modelId="{07C1F0C0-0D81-4120-8A10-60D5D48FF0D2}">
      <dsp:nvSpPr>
        <dsp:cNvPr id="0" name=""/>
        <dsp:cNvSpPr/>
      </dsp:nvSpPr>
      <dsp:spPr>
        <a:xfrm>
          <a:off x="546218" y="1190621"/>
          <a:ext cx="440855" cy="440855"/>
        </a:xfrm>
        <a:prstGeom prst="ellipse">
          <a:avLst/>
        </a:prstGeom>
        <a:solidFill>
          <a:schemeClr val="lt1">
            <a:hueOff val="0"/>
            <a:satOff val="0"/>
            <a:lumOff val="0"/>
            <a:alphaOff val="0"/>
          </a:schemeClr>
        </a:solidFill>
        <a:ln w="19050" cap="rnd" cmpd="sng" algn="ctr">
          <a:solidFill>
            <a:schemeClr val="accent2">
              <a:hueOff val="-988095"/>
              <a:satOff val="4733"/>
              <a:lumOff val="4379"/>
              <a:alphaOff val="0"/>
            </a:schemeClr>
          </a:solidFill>
          <a:prstDash val="solid"/>
        </a:ln>
        <a:effectLst/>
      </dsp:spPr>
      <dsp:style>
        <a:lnRef idx="2">
          <a:scrgbClr r="0" g="0" b="0"/>
        </a:lnRef>
        <a:fillRef idx="1">
          <a:scrgbClr r="0" g="0" b="0"/>
        </a:fillRef>
        <a:effectRef idx="0">
          <a:scrgbClr r="0" g="0" b="0"/>
        </a:effectRef>
        <a:fontRef idx="minor"/>
      </dsp:style>
    </dsp:sp>
    <dsp:sp modelId="{963C281F-224B-4E8A-AE84-15D5277704DF}">
      <dsp:nvSpPr>
        <dsp:cNvPr id="0" name=""/>
        <dsp:cNvSpPr/>
      </dsp:nvSpPr>
      <dsp:spPr>
        <a:xfrm>
          <a:off x="822529" y="1764044"/>
          <a:ext cx="7722329" cy="352684"/>
        </a:xfrm>
        <a:prstGeom prst="rect">
          <a:avLst/>
        </a:prstGeom>
        <a:solidFill>
          <a:schemeClr val="accent2">
            <a:hueOff val="-1482143"/>
            <a:satOff val="7100"/>
            <a:lumOff val="6569"/>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943" tIns="45720" rIns="45720" bIns="45720" numCol="1" spcCol="1270" anchor="ctr" anchorCtr="0">
          <a:noAutofit/>
        </a:bodyPr>
        <a:lstStyle/>
        <a:p>
          <a:pPr marL="0" lvl="0" indent="0" algn="l" defTabSz="800100">
            <a:lnSpc>
              <a:spcPct val="90000"/>
            </a:lnSpc>
            <a:spcBef>
              <a:spcPct val="0"/>
            </a:spcBef>
            <a:spcAft>
              <a:spcPct val="35000"/>
            </a:spcAft>
            <a:buNone/>
          </a:pPr>
          <a:r>
            <a:rPr lang="en-US" sz="1800" kern="1200" baseline="0"/>
            <a:t>4. Công cụ trực quan hóa dữ liệu Plotly Dash</a:t>
          </a:r>
          <a:endParaRPr lang="en-US" sz="1800" kern="1200"/>
        </a:p>
      </dsp:txBody>
      <dsp:txXfrm>
        <a:off x="822529" y="1764044"/>
        <a:ext cx="7722329" cy="352684"/>
      </dsp:txXfrm>
    </dsp:sp>
    <dsp:sp modelId="{2B674C15-6E4F-4A0D-A380-BDC9FD88DB08}">
      <dsp:nvSpPr>
        <dsp:cNvPr id="0" name=""/>
        <dsp:cNvSpPr/>
      </dsp:nvSpPr>
      <dsp:spPr>
        <a:xfrm>
          <a:off x="602101" y="1719958"/>
          <a:ext cx="440855" cy="440855"/>
        </a:xfrm>
        <a:prstGeom prst="ellipse">
          <a:avLst/>
        </a:prstGeom>
        <a:solidFill>
          <a:schemeClr val="lt1">
            <a:hueOff val="0"/>
            <a:satOff val="0"/>
            <a:lumOff val="0"/>
            <a:alphaOff val="0"/>
          </a:schemeClr>
        </a:solidFill>
        <a:ln w="19050" cap="rnd" cmpd="sng" algn="ctr">
          <a:solidFill>
            <a:schemeClr val="accent2">
              <a:hueOff val="-1482143"/>
              <a:satOff val="7100"/>
              <a:lumOff val="6569"/>
              <a:alphaOff val="0"/>
            </a:schemeClr>
          </a:solidFill>
          <a:prstDash val="solid"/>
        </a:ln>
        <a:effectLst/>
      </dsp:spPr>
      <dsp:style>
        <a:lnRef idx="2">
          <a:scrgbClr r="0" g="0" b="0"/>
        </a:lnRef>
        <a:fillRef idx="1">
          <a:scrgbClr r="0" g="0" b="0"/>
        </a:fillRef>
        <a:effectRef idx="0">
          <a:scrgbClr r="0" g="0" b="0"/>
        </a:effectRef>
        <a:fontRef idx="minor"/>
      </dsp:style>
    </dsp:sp>
    <dsp:sp modelId="{BD0CEA29-8305-4C2A-A4F0-06EF315F7179}">
      <dsp:nvSpPr>
        <dsp:cNvPr id="0" name=""/>
        <dsp:cNvSpPr/>
      </dsp:nvSpPr>
      <dsp:spPr>
        <a:xfrm>
          <a:off x="766646" y="2293381"/>
          <a:ext cx="7778212" cy="352684"/>
        </a:xfrm>
        <a:prstGeom prst="rect">
          <a:avLst/>
        </a:prstGeom>
        <a:solidFill>
          <a:schemeClr val="accent2">
            <a:hueOff val="-1976191"/>
            <a:satOff val="9467"/>
            <a:lumOff val="8758"/>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943" tIns="45720" rIns="45720" bIns="45720" numCol="1" spcCol="1270" anchor="ctr" anchorCtr="0">
          <a:noAutofit/>
        </a:bodyPr>
        <a:lstStyle/>
        <a:p>
          <a:pPr marL="0" lvl="0" indent="0" algn="l" defTabSz="800100">
            <a:lnSpc>
              <a:spcPct val="90000"/>
            </a:lnSpc>
            <a:spcBef>
              <a:spcPct val="0"/>
            </a:spcBef>
            <a:spcAft>
              <a:spcPct val="35000"/>
            </a:spcAft>
            <a:buNone/>
          </a:pPr>
          <a:r>
            <a:rPr lang="en-US" sz="1800" kern="1200" baseline="0"/>
            <a:t>5. Phân tích dữ liệu di cư</a:t>
          </a:r>
          <a:endParaRPr lang="en-US" sz="1800" kern="1200"/>
        </a:p>
      </dsp:txBody>
      <dsp:txXfrm>
        <a:off x="766646" y="2293381"/>
        <a:ext cx="7778212" cy="352684"/>
      </dsp:txXfrm>
    </dsp:sp>
    <dsp:sp modelId="{7D188604-7395-4E83-B700-ED6C1DB8EDFA}">
      <dsp:nvSpPr>
        <dsp:cNvPr id="0" name=""/>
        <dsp:cNvSpPr/>
      </dsp:nvSpPr>
      <dsp:spPr>
        <a:xfrm>
          <a:off x="546218" y="2249296"/>
          <a:ext cx="440855" cy="440855"/>
        </a:xfrm>
        <a:prstGeom prst="ellipse">
          <a:avLst/>
        </a:prstGeom>
        <a:solidFill>
          <a:schemeClr val="lt1">
            <a:hueOff val="0"/>
            <a:satOff val="0"/>
            <a:lumOff val="0"/>
            <a:alphaOff val="0"/>
          </a:schemeClr>
        </a:solidFill>
        <a:ln w="19050" cap="rnd" cmpd="sng" algn="ctr">
          <a:solidFill>
            <a:schemeClr val="accent2">
              <a:hueOff val="-1976191"/>
              <a:satOff val="9467"/>
              <a:lumOff val="8758"/>
              <a:alphaOff val="0"/>
            </a:schemeClr>
          </a:solidFill>
          <a:prstDash val="solid"/>
        </a:ln>
        <a:effectLst/>
      </dsp:spPr>
      <dsp:style>
        <a:lnRef idx="2">
          <a:scrgbClr r="0" g="0" b="0"/>
        </a:lnRef>
        <a:fillRef idx="1">
          <a:scrgbClr r="0" g="0" b="0"/>
        </a:fillRef>
        <a:effectRef idx="0">
          <a:scrgbClr r="0" g="0" b="0"/>
        </a:effectRef>
        <a:fontRef idx="minor"/>
      </dsp:style>
    </dsp:sp>
    <dsp:sp modelId="{C347E8A5-B732-4905-8309-55CE7166EC79}">
      <dsp:nvSpPr>
        <dsp:cNvPr id="0" name=""/>
        <dsp:cNvSpPr/>
      </dsp:nvSpPr>
      <dsp:spPr>
        <a:xfrm>
          <a:off x="591623" y="2822330"/>
          <a:ext cx="7953235" cy="352684"/>
        </a:xfrm>
        <a:prstGeom prst="rect">
          <a:avLst/>
        </a:prstGeom>
        <a:solidFill>
          <a:schemeClr val="accent2">
            <a:hueOff val="-2470238"/>
            <a:satOff val="11833"/>
            <a:lumOff val="10948"/>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943" tIns="45720" rIns="45720" bIns="45720" numCol="1" spcCol="1270" anchor="ctr" anchorCtr="0">
          <a:noAutofit/>
        </a:bodyPr>
        <a:lstStyle/>
        <a:p>
          <a:pPr marL="0" lvl="0" indent="0" algn="l" defTabSz="800100">
            <a:lnSpc>
              <a:spcPct val="90000"/>
            </a:lnSpc>
            <a:spcBef>
              <a:spcPct val="0"/>
            </a:spcBef>
            <a:spcAft>
              <a:spcPct val="35000"/>
            </a:spcAft>
            <a:buNone/>
          </a:pPr>
          <a:r>
            <a:rPr lang="en-US" sz="1800" kern="1200" baseline="0"/>
            <a:t>6. Kết luận</a:t>
          </a:r>
          <a:endParaRPr lang="en-US" sz="1800" kern="1200"/>
        </a:p>
      </dsp:txBody>
      <dsp:txXfrm>
        <a:off x="591623" y="2822330"/>
        <a:ext cx="7953235" cy="352684"/>
      </dsp:txXfrm>
    </dsp:sp>
    <dsp:sp modelId="{A7ED5BE1-7EAA-4B47-A184-3A447579B031}">
      <dsp:nvSpPr>
        <dsp:cNvPr id="0" name=""/>
        <dsp:cNvSpPr/>
      </dsp:nvSpPr>
      <dsp:spPr>
        <a:xfrm>
          <a:off x="371195" y="2778245"/>
          <a:ext cx="440855" cy="440855"/>
        </a:xfrm>
        <a:prstGeom prst="ellipse">
          <a:avLst/>
        </a:prstGeom>
        <a:solidFill>
          <a:schemeClr val="lt1">
            <a:hueOff val="0"/>
            <a:satOff val="0"/>
            <a:lumOff val="0"/>
            <a:alphaOff val="0"/>
          </a:schemeClr>
        </a:solidFill>
        <a:ln w="19050" cap="rnd" cmpd="sng" algn="ctr">
          <a:solidFill>
            <a:schemeClr val="accent2">
              <a:hueOff val="-2470238"/>
              <a:satOff val="11833"/>
              <a:lumOff val="10948"/>
              <a:alphaOff val="0"/>
            </a:schemeClr>
          </a:solidFill>
          <a:prstDash val="solid"/>
        </a:ln>
        <a:effectLst/>
      </dsp:spPr>
      <dsp:style>
        <a:lnRef idx="2">
          <a:scrgbClr r="0" g="0" b="0"/>
        </a:lnRef>
        <a:fillRef idx="1">
          <a:scrgbClr r="0" g="0" b="0"/>
        </a:fillRef>
        <a:effectRef idx="0">
          <a:scrgbClr r="0" g="0" b="0"/>
        </a:effectRef>
        <a:fontRef idx="minor"/>
      </dsp:style>
    </dsp:sp>
    <dsp:sp modelId="{656168E2-158E-4C01-9144-814D2B6A0B6D}">
      <dsp:nvSpPr>
        <dsp:cNvPr id="0" name=""/>
        <dsp:cNvSpPr/>
      </dsp:nvSpPr>
      <dsp:spPr>
        <a:xfrm>
          <a:off x="272236" y="3351668"/>
          <a:ext cx="8272623" cy="352684"/>
        </a:xfrm>
        <a:prstGeom prst="rect">
          <a:avLst/>
        </a:prstGeom>
        <a:solidFill>
          <a:schemeClr val="accent2">
            <a:hueOff val="-2964286"/>
            <a:satOff val="14200"/>
            <a:lumOff val="13137"/>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943" tIns="45720" rIns="45720" bIns="45720" numCol="1" spcCol="1270" anchor="ctr" anchorCtr="0">
          <a:noAutofit/>
        </a:bodyPr>
        <a:lstStyle/>
        <a:p>
          <a:pPr marL="0" lvl="0" indent="0" algn="l" defTabSz="800100">
            <a:lnSpc>
              <a:spcPct val="90000"/>
            </a:lnSpc>
            <a:spcBef>
              <a:spcPct val="0"/>
            </a:spcBef>
            <a:spcAft>
              <a:spcPct val="35000"/>
            </a:spcAft>
            <a:buNone/>
          </a:pPr>
          <a:r>
            <a:rPr lang="en-US" sz="1800" kern="1200"/>
            <a:t>7. Khuyến nghị</a:t>
          </a:r>
        </a:p>
      </dsp:txBody>
      <dsp:txXfrm>
        <a:off x="272236" y="3351668"/>
        <a:ext cx="8272623" cy="352684"/>
      </dsp:txXfrm>
    </dsp:sp>
    <dsp:sp modelId="{2A188226-C683-4C74-8EE1-4BA9C04D8E95}">
      <dsp:nvSpPr>
        <dsp:cNvPr id="0" name=""/>
        <dsp:cNvSpPr/>
      </dsp:nvSpPr>
      <dsp:spPr>
        <a:xfrm>
          <a:off x="51808" y="3307582"/>
          <a:ext cx="440855" cy="440855"/>
        </a:xfrm>
        <a:prstGeom prst="ellipse">
          <a:avLst/>
        </a:prstGeom>
        <a:solidFill>
          <a:schemeClr val="lt1">
            <a:hueOff val="0"/>
            <a:satOff val="0"/>
            <a:lumOff val="0"/>
            <a:alphaOff val="0"/>
          </a:schemeClr>
        </a:solidFill>
        <a:ln w="19050" cap="rnd" cmpd="sng" algn="ctr">
          <a:solidFill>
            <a:schemeClr val="accent2">
              <a:hueOff val="-2964286"/>
              <a:satOff val="14200"/>
              <a:lumOff val="13137"/>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645E00-7E65-4C4A-9D99-6D0D22485D70}">
      <dsp:nvSpPr>
        <dsp:cNvPr id="0" name=""/>
        <dsp:cNvSpPr/>
      </dsp:nvSpPr>
      <dsp:spPr>
        <a:xfrm>
          <a:off x="128866" y="1099"/>
          <a:ext cx="1939287" cy="1163572"/>
        </a:xfrm>
        <a:prstGeom prst="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baseline="0"/>
            <a:t>Tỷ suất xuất cư, nhập cư và di cư thuần theo địa phương (dữ liệu năm 2021-TCTK)</a:t>
          </a:r>
          <a:endParaRPr lang="en-US" sz="1500" kern="1200"/>
        </a:p>
      </dsp:txBody>
      <dsp:txXfrm>
        <a:off x="128866" y="1099"/>
        <a:ext cx="1939287" cy="1163572"/>
      </dsp:txXfrm>
    </dsp:sp>
    <dsp:sp modelId="{2FDFB666-B99B-42D2-ACE0-A9EC4E848A2B}">
      <dsp:nvSpPr>
        <dsp:cNvPr id="0" name=""/>
        <dsp:cNvSpPr/>
      </dsp:nvSpPr>
      <dsp:spPr>
        <a:xfrm>
          <a:off x="2262082" y="1099"/>
          <a:ext cx="1939287" cy="1163572"/>
        </a:xfrm>
        <a:prstGeom prst="rect">
          <a:avLst/>
        </a:prstGeom>
        <a:solidFill>
          <a:schemeClr val="accent2">
            <a:hueOff val="-269481"/>
            <a:satOff val="1291"/>
            <a:lumOff val="1194"/>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baseline="0"/>
            <a:t>Tuổi của người di cư (TĐTDS 2019)</a:t>
          </a:r>
          <a:endParaRPr lang="en-US" sz="1500" kern="1200"/>
        </a:p>
      </dsp:txBody>
      <dsp:txXfrm>
        <a:off x="2262082" y="1099"/>
        <a:ext cx="1939287" cy="1163572"/>
      </dsp:txXfrm>
    </dsp:sp>
    <dsp:sp modelId="{10ECA258-0D4A-4670-B499-E6819266A98A}">
      <dsp:nvSpPr>
        <dsp:cNvPr id="0" name=""/>
        <dsp:cNvSpPr/>
      </dsp:nvSpPr>
      <dsp:spPr>
        <a:xfrm>
          <a:off x="4395298" y="1099"/>
          <a:ext cx="1939287" cy="1163572"/>
        </a:xfrm>
        <a:prstGeom prst="rect">
          <a:avLst/>
        </a:prstGeom>
        <a:solidFill>
          <a:schemeClr val="accent2">
            <a:hueOff val="-538961"/>
            <a:satOff val="2582"/>
            <a:lumOff val="2389"/>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baseline="0"/>
            <a:t>Trình độ giáo dục phổ thông của người di cư (TĐTDS 2019)</a:t>
          </a:r>
          <a:endParaRPr lang="en-US" sz="1500" kern="1200"/>
        </a:p>
      </dsp:txBody>
      <dsp:txXfrm>
        <a:off x="4395298" y="1099"/>
        <a:ext cx="1939287" cy="1163572"/>
      </dsp:txXfrm>
    </dsp:sp>
    <dsp:sp modelId="{695B74EC-5DC5-4CF7-99E9-BEC2EC793980}">
      <dsp:nvSpPr>
        <dsp:cNvPr id="0" name=""/>
        <dsp:cNvSpPr/>
      </dsp:nvSpPr>
      <dsp:spPr>
        <a:xfrm>
          <a:off x="6528514" y="1099"/>
          <a:ext cx="1939287" cy="1163572"/>
        </a:xfrm>
        <a:prstGeom prst="rect">
          <a:avLst/>
        </a:prstGeom>
        <a:solidFill>
          <a:schemeClr val="accent2">
            <a:hueOff val="-808442"/>
            <a:satOff val="3873"/>
            <a:lumOff val="3583"/>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baseline="0"/>
            <a:t>Trình độ chuyên môn của người di cư (TĐTDS 2019)</a:t>
          </a:r>
          <a:endParaRPr lang="en-US" sz="1500" kern="1200"/>
        </a:p>
      </dsp:txBody>
      <dsp:txXfrm>
        <a:off x="6528514" y="1099"/>
        <a:ext cx="1939287" cy="1163572"/>
      </dsp:txXfrm>
    </dsp:sp>
    <dsp:sp modelId="{1A942B76-ED18-46B4-A69E-F19203AF6E21}">
      <dsp:nvSpPr>
        <dsp:cNvPr id="0" name=""/>
        <dsp:cNvSpPr/>
      </dsp:nvSpPr>
      <dsp:spPr>
        <a:xfrm>
          <a:off x="128866" y="1358600"/>
          <a:ext cx="1939287" cy="1163572"/>
        </a:xfrm>
        <a:prstGeom prst="rect">
          <a:avLst/>
        </a:prstGeom>
        <a:solidFill>
          <a:schemeClr val="accent2">
            <a:hueOff val="-1077922"/>
            <a:satOff val="5164"/>
            <a:lumOff val="4777"/>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baseline="0"/>
            <a:t>Tỷ lệ giới tính của người di cư so với không di cư (TĐTDS 2019)</a:t>
          </a:r>
          <a:endParaRPr lang="en-US" sz="1500" kern="1200"/>
        </a:p>
      </dsp:txBody>
      <dsp:txXfrm>
        <a:off x="128866" y="1358600"/>
        <a:ext cx="1939287" cy="1163572"/>
      </dsp:txXfrm>
    </dsp:sp>
    <dsp:sp modelId="{054E8623-9EE0-44DD-B63F-9FC5580AD8A5}">
      <dsp:nvSpPr>
        <dsp:cNvPr id="0" name=""/>
        <dsp:cNvSpPr/>
      </dsp:nvSpPr>
      <dsp:spPr>
        <a:xfrm>
          <a:off x="2262082" y="1358600"/>
          <a:ext cx="1939287" cy="1163572"/>
        </a:xfrm>
        <a:prstGeom prst="rect">
          <a:avLst/>
        </a:prstGeom>
        <a:solidFill>
          <a:schemeClr val="accent2">
            <a:hueOff val="-1347403"/>
            <a:satOff val="6455"/>
            <a:lumOff val="5971"/>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baseline="0"/>
            <a:t>Tình trạng hôn nhân của người di cư (TĐTDS 2019)</a:t>
          </a:r>
          <a:endParaRPr lang="en-US" sz="1500" kern="1200"/>
        </a:p>
      </dsp:txBody>
      <dsp:txXfrm>
        <a:off x="2262082" y="1358600"/>
        <a:ext cx="1939287" cy="1163572"/>
      </dsp:txXfrm>
    </dsp:sp>
    <dsp:sp modelId="{C363CED2-ABD9-4D80-9B77-28C0BF4DDD91}">
      <dsp:nvSpPr>
        <dsp:cNvPr id="0" name=""/>
        <dsp:cNvSpPr/>
      </dsp:nvSpPr>
      <dsp:spPr>
        <a:xfrm>
          <a:off x="4395298" y="1358600"/>
          <a:ext cx="1939287" cy="1163572"/>
        </a:xfrm>
        <a:prstGeom prst="rect">
          <a:avLst/>
        </a:prstGeom>
        <a:solidFill>
          <a:schemeClr val="accent2">
            <a:hueOff val="-1616883"/>
            <a:satOff val="7745"/>
            <a:lumOff val="7166"/>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baseline="0"/>
            <a:t>Thu nhập trung bình tháng theo địa phương (dữ liệu năm 2021-TCTK)</a:t>
          </a:r>
          <a:endParaRPr lang="en-US" sz="1500" kern="1200"/>
        </a:p>
      </dsp:txBody>
      <dsp:txXfrm>
        <a:off x="4395298" y="1358600"/>
        <a:ext cx="1939287" cy="1163572"/>
      </dsp:txXfrm>
    </dsp:sp>
    <dsp:sp modelId="{4966370B-E20F-41C8-B49E-BB3DFEFC07E6}">
      <dsp:nvSpPr>
        <dsp:cNvPr id="0" name=""/>
        <dsp:cNvSpPr/>
      </dsp:nvSpPr>
      <dsp:spPr>
        <a:xfrm>
          <a:off x="6528514" y="1358600"/>
          <a:ext cx="1939287" cy="1163572"/>
        </a:xfrm>
        <a:prstGeom prst="rect">
          <a:avLst/>
        </a:prstGeom>
        <a:solidFill>
          <a:schemeClr val="accent2">
            <a:hueOff val="-1886364"/>
            <a:satOff val="9036"/>
            <a:lumOff val="836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baseline="0"/>
            <a:t>Đầu tư trực tiếp từ nước ngoài phân theo địa phương (dữ liệu năm 2021-TCTK)</a:t>
          </a:r>
          <a:endParaRPr lang="en-US" sz="1500" kern="1200"/>
        </a:p>
      </dsp:txBody>
      <dsp:txXfrm>
        <a:off x="6528514" y="1358600"/>
        <a:ext cx="1939287" cy="1163572"/>
      </dsp:txXfrm>
    </dsp:sp>
    <dsp:sp modelId="{BE52C953-FA43-40BD-9F12-0C93C9371DA9}">
      <dsp:nvSpPr>
        <dsp:cNvPr id="0" name=""/>
        <dsp:cNvSpPr/>
      </dsp:nvSpPr>
      <dsp:spPr>
        <a:xfrm>
          <a:off x="128866" y="2716101"/>
          <a:ext cx="1939287" cy="1163572"/>
        </a:xfrm>
        <a:prstGeom prst="rect">
          <a:avLst/>
        </a:prstGeom>
        <a:solidFill>
          <a:schemeClr val="accent2">
            <a:hueOff val="-2155844"/>
            <a:satOff val="10327"/>
            <a:lumOff val="9554"/>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baseline="0"/>
            <a:t>Số lượng sinh viên tại các trường đại học phân theo địa phương (dữ liệu năm 2020-TCTK)</a:t>
          </a:r>
          <a:endParaRPr lang="en-US" sz="1500" kern="1200"/>
        </a:p>
      </dsp:txBody>
      <dsp:txXfrm>
        <a:off x="128866" y="2716101"/>
        <a:ext cx="1939287" cy="1163572"/>
      </dsp:txXfrm>
    </dsp:sp>
    <dsp:sp modelId="{E065C2DB-3DE3-4A28-A457-34C45CF723F9}">
      <dsp:nvSpPr>
        <dsp:cNvPr id="0" name=""/>
        <dsp:cNvSpPr/>
      </dsp:nvSpPr>
      <dsp:spPr>
        <a:xfrm>
          <a:off x="2262082" y="2716101"/>
          <a:ext cx="1939287" cy="1163572"/>
        </a:xfrm>
        <a:prstGeom prst="rect">
          <a:avLst/>
        </a:prstGeom>
        <a:solidFill>
          <a:schemeClr val="accent2">
            <a:hueOff val="-2425325"/>
            <a:satOff val="11618"/>
            <a:lumOff val="10748"/>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baseline="0"/>
            <a:t>Số lượng học sinh, sinh viên giáo dục nghề nghiệp theo địa phương (dữ liệu năm 2020-TCTK)</a:t>
          </a:r>
          <a:endParaRPr lang="en-US" sz="1500" kern="1200"/>
        </a:p>
      </dsp:txBody>
      <dsp:txXfrm>
        <a:off x="2262082" y="2716101"/>
        <a:ext cx="1939287" cy="1163572"/>
      </dsp:txXfrm>
    </dsp:sp>
    <dsp:sp modelId="{9C8FFC9B-F4F0-4300-9166-2350139C2264}">
      <dsp:nvSpPr>
        <dsp:cNvPr id="0" name=""/>
        <dsp:cNvSpPr/>
      </dsp:nvSpPr>
      <dsp:spPr>
        <a:xfrm>
          <a:off x="4395298" y="2716101"/>
          <a:ext cx="1939287" cy="1163572"/>
        </a:xfrm>
        <a:prstGeom prst="rect">
          <a:avLst/>
        </a:prstGeom>
        <a:solidFill>
          <a:schemeClr val="accent2">
            <a:hueOff val="-2694806"/>
            <a:satOff val="12909"/>
            <a:lumOff val="11943"/>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baseline="0"/>
            <a:t>Dữ liệu địa lý theo tỉnh trên trang của ODV</a:t>
          </a:r>
          <a:endParaRPr lang="en-US" sz="1500" kern="1200"/>
        </a:p>
      </dsp:txBody>
      <dsp:txXfrm>
        <a:off x="4395298" y="2716101"/>
        <a:ext cx="1939287" cy="1163572"/>
      </dsp:txXfrm>
    </dsp:sp>
    <dsp:sp modelId="{88972A56-A685-4BAB-BD27-14954C2E9D2C}">
      <dsp:nvSpPr>
        <dsp:cNvPr id="0" name=""/>
        <dsp:cNvSpPr/>
      </dsp:nvSpPr>
      <dsp:spPr>
        <a:xfrm>
          <a:off x="6528514" y="2716101"/>
          <a:ext cx="1939287" cy="1163572"/>
        </a:xfrm>
        <a:prstGeom prst="rect">
          <a:avLst/>
        </a:prstGeom>
        <a:solidFill>
          <a:schemeClr val="accent2">
            <a:hueOff val="-2964286"/>
            <a:satOff val="14200"/>
            <a:lumOff val="13137"/>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baseline="0"/>
            <a:t>Kết quả khảo sát lý do di cư (TĐTDS 2019)</a:t>
          </a:r>
          <a:endParaRPr lang="en-US" sz="1500" kern="1200"/>
        </a:p>
      </dsp:txBody>
      <dsp:txXfrm>
        <a:off x="6528514" y="2716101"/>
        <a:ext cx="1939287" cy="116357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C4B74C-35E3-45FA-9521-165229BABDCA}">
      <dsp:nvSpPr>
        <dsp:cNvPr id="0" name=""/>
        <dsp:cNvSpPr/>
      </dsp:nvSpPr>
      <dsp:spPr>
        <a:xfrm>
          <a:off x="0" y="1895"/>
          <a:ext cx="8596312"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6970D2F-31A2-483F-8FEB-2D755AA991C2}">
      <dsp:nvSpPr>
        <dsp:cNvPr id="0" name=""/>
        <dsp:cNvSpPr/>
      </dsp:nvSpPr>
      <dsp:spPr>
        <a:xfrm>
          <a:off x="0" y="1895"/>
          <a:ext cx="1719262" cy="12925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a:t>Dash</a:t>
          </a:r>
        </a:p>
      </dsp:txBody>
      <dsp:txXfrm>
        <a:off x="0" y="1895"/>
        <a:ext cx="1719262" cy="1292548"/>
      </dsp:txXfrm>
    </dsp:sp>
    <dsp:sp modelId="{14A2F062-3109-4E36-B396-0EAE922E3FE5}">
      <dsp:nvSpPr>
        <dsp:cNvPr id="0" name=""/>
        <dsp:cNvSpPr/>
      </dsp:nvSpPr>
      <dsp:spPr>
        <a:xfrm>
          <a:off x="1848207" y="60590"/>
          <a:ext cx="6748104" cy="11738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a:t>Là package chính, cung cấp xương sống của bất kỳ ứng dụng nào, thông qua đối tượng dash.Dash</a:t>
          </a:r>
        </a:p>
      </dsp:txBody>
      <dsp:txXfrm>
        <a:off x="1848207" y="60590"/>
        <a:ext cx="6748104" cy="1173896"/>
      </dsp:txXfrm>
    </dsp:sp>
    <dsp:sp modelId="{8CE37207-7AF6-462E-99D3-E77091F61E19}">
      <dsp:nvSpPr>
        <dsp:cNvPr id="0" name=""/>
        <dsp:cNvSpPr/>
      </dsp:nvSpPr>
      <dsp:spPr>
        <a:xfrm>
          <a:off x="1719262" y="1234486"/>
          <a:ext cx="6877049" cy="0"/>
        </a:xfrm>
        <a:prstGeom prst="line">
          <a:avLst/>
        </a:prstGeom>
        <a:solidFill>
          <a:schemeClr val="accent1">
            <a:hueOff val="0"/>
            <a:satOff val="0"/>
            <a:lumOff val="0"/>
            <a:alphaOff val="0"/>
          </a:schemeClr>
        </a:solidFill>
        <a:ln w="19050" cap="rnd"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D1B1820-A5AF-4119-95CE-41FAF9203843}">
      <dsp:nvSpPr>
        <dsp:cNvPr id="0" name=""/>
        <dsp:cNvSpPr/>
      </dsp:nvSpPr>
      <dsp:spPr>
        <a:xfrm>
          <a:off x="0" y="1294444"/>
          <a:ext cx="8596312"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ED24317-8639-492F-A254-296804F86834}">
      <dsp:nvSpPr>
        <dsp:cNvPr id="0" name=""/>
        <dsp:cNvSpPr/>
      </dsp:nvSpPr>
      <dsp:spPr>
        <a:xfrm>
          <a:off x="0" y="1294444"/>
          <a:ext cx="1719262" cy="12925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a:t>Dash Core Components</a:t>
          </a:r>
        </a:p>
      </dsp:txBody>
      <dsp:txXfrm>
        <a:off x="0" y="1294444"/>
        <a:ext cx="1719262" cy="1292548"/>
      </dsp:txXfrm>
    </dsp:sp>
    <dsp:sp modelId="{68C8C64D-2FC2-4FC6-ACA3-16FDDA96AA8A}">
      <dsp:nvSpPr>
        <dsp:cNvPr id="0" name=""/>
        <dsp:cNvSpPr/>
      </dsp:nvSpPr>
      <dsp:spPr>
        <a:xfrm>
          <a:off x="1848207" y="1353138"/>
          <a:ext cx="6748104" cy="11738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a:t>cung cấp một tập hợp các thành phần tương tác mà người dùng có thể thao tác như: dropdown, checkbox, radio, graph…</a:t>
          </a:r>
        </a:p>
      </dsp:txBody>
      <dsp:txXfrm>
        <a:off x="1848207" y="1353138"/>
        <a:ext cx="6748104" cy="1173896"/>
      </dsp:txXfrm>
    </dsp:sp>
    <dsp:sp modelId="{574190F3-BD62-4676-8D4D-86A416556D52}">
      <dsp:nvSpPr>
        <dsp:cNvPr id="0" name=""/>
        <dsp:cNvSpPr/>
      </dsp:nvSpPr>
      <dsp:spPr>
        <a:xfrm>
          <a:off x="1719262" y="2527035"/>
          <a:ext cx="6877049" cy="0"/>
        </a:xfrm>
        <a:prstGeom prst="line">
          <a:avLst/>
        </a:prstGeom>
        <a:solidFill>
          <a:schemeClr val="accent1">
            <a:hueOff val="0"/>
            <a:satOff val="0"/>
            <a:lumOff val="0"/>
            <a:alphaOff val="0"/>
          </a:schemeClr>
        </a:solidFill>
        <a:ln w="19050" cap="rnd"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1869123-087F-43E2-9CC7-18F3F72B31D5}">
      <dsp:nvSpPr>
        <dsp:cNvPr id="0" name=""/>
        <dsp:cNvSpPr/>
      </dsp:nvSpPr>
      <dsp:spPr>
        <a:xfrm>
          <a:off x="0" y="2586992"/>
          <a:ext cx="8596312"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1B81FB7-5413-4D90-91FD-B77B3BFABE7B}">
      <dsp:nvSpPr>
        <dsp:cNvPr id="0" name=""/>
        <dsp:cNvSpPr/>
      </dsp:nvSpPr>
      <dsp:spPr>
        <a:xfrm>
          <a:off x="0" y="2586992"/>
          <a:ext cx="1719262" cy="12925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a:t>Dash HTML Components</a:t>
          </a:r>
        </a:p>
      </dsp:txBody>
      <dsp:txXfrm>
        <a:off x="0" y="2586992"/>
        <a:ext cx="1719262" cy="1292548"/>
      </dsp:txXfrm>
    </dsp:sp>
    <dsp:sp modelId="{492B0872-F887-4952-A911-AD03D434D0AD}">
      <dsp:nvSpPr>
        <dsp:cNvPr id="0" name=""/>
        <dsp:cNvSpPr/>
      </dsp:nvSpPr>
      <dsp:spPr>
        <a:xfrm>
          <a:off x="1848207" y="2645687"/>
          <a:ext cx="6748104" cy="11738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a:t>cung cấp tất cả các thẻ HTML dưới dạng các lớp Python</a:t>
          </a:r>
        </a:p>
      </dsp:txBody>
      <dsp:txXfrm>
        <a:off x="1848207" y="2645687"/>
        <a:ext cx="6748104" cy="1173896"/>
      </dsp:txXfrm>
    </dsp:sp>
    <dsp:sp modelId="{EA5FCD7C-5B7E-4EF6-AB3E-9622EEBB385E}">
      <dsp:nvSpPr>
        <dsp:cNvPr id="0" name=""/>
        <dsp:cNvSpPr/>
      </dsp:nvSpPr>
      <dsp:spPr>
        <a:xfrm>
          <a:off x="1719262" y="3819584"/>
          <a:ext cx="6877049" cy="0"/>
        </a:xfrm>
        <a:prstGeom prst="line">
          <a:avLst/>
        </a:prstGeom>
        <a:solidFill>
          <a:schemeClr val="accent1">
            <a:hueOff val="0"/>
            <a:satOff val="0"/>
            <a:lumOff val="0"/>
            <a:alphaOff val="0"/>
          </a:schemeClr>
        </a:solidFill>
        <a:ln w="19050" cap="rnd"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B38B32-FD9F-449B-8051-40A64ABF5E04}">
      <dsp:nvSpPr>
        <dsp:cNvPr id="0" name=""/>
        <dsp:cNvSpPr/>
      </dsp:nvSpPr>
      <dsp:spPr>
        <a:xfrm>
          <a:off x="0" y="0"/>
          <a:ext cx="8596312" cy="1164431"/>
        </a:xfrm>
        <a:prstGeom prst="rect">
          <a:avLst/>
        </a:prstGeom>
        <a:solidFill>
          <a:schemeClr val="accent1">
            <a:shade val="8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201930" tIns="201930" rIns="201930" bIns="201930" numCol="1" spcCol="1270" anchor="ctr" anchorCtr="0">
          <a:noAutofit/>
        </a:bodyPr>
        <a:lstStyle/>
        <a:p>
          <a:pPr marL="0" lvl="0" indent="0" algn="ctr" defTabSz="2355850">
            <a:lnSpc>
              <a:spcPct val="90000"/>
            </a:lnSpc>
            <a:spcBef>
              <a:spcPct val="0"/>
            </a:spcBef>
            <a:spcAft>
              <a:spcPct val="35000"/>
            </a:spcAft>
            <a:buNone/>
          </a:pPr>
          <a:r>
            <a:rPr lang="en-US" sz="5300" kern="1200"/>
            <a:t>Ứng dụng Dash</a:t>
          </a:r>
        </a:p>
      </dsp:txBody>
      <dsp:txXfrm>
        <a:off x="0" y="0"/>
        <a:ext cx="8596312" cy="1164431"/>
      </dsp:txXfrm>
    </dsp:sp>
    <dsp:sp modelId="{20098445-3F6B-401C-A9B2-8EC469EC47E9}">
      <dsp:nvSpPr>
        <dsp:cNvPr id="0" name=""/>
        <dsp:cNvSpPr/>
      </dsp:nvSpPr>
      <dsp:spPr>
        <a:xfrm>
          <a:off x="0" y="1164431"/>
          <a:ext cx="4298155" cy="2445305"/>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US" sz="6500" kern="1200"/>
            <a:t>Dash layout</a:t>
          </a:r>
        </a:p>
      </dsp:txBody>
      <dsp:txXfrm>
        <a:off x="0" y="1164431"/>
        <a:ext cx="4298155" cy="2445305"/>
      </dsp:txXfrm>
    </dsp:sp>
    <dsp:sp modelId="{B21AA3D9-802D-4ECC-8866-FBF4DD01EBF1}">
      <dsp:nvSpPr>
        <dsp:cNvPr id="0" name=""/>
        <dsp:cNvSpPr/>
      </dsp:nvSpPr>
      <dsp:spPr>
        <a:xfrm>
          <a:off x="4298156" y="1164431"/>
          <a:ext cx="4298155" cy="2445305"/>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US" sz="6500" kern="1200"/>
            <a:t>Callbacks</a:t>
          </a:r>
        </a:p>
      </dsp:txBody>
      <dsp:txXfrm>
        <a:off x="4298156" y="1164431"/>
        <a:ext cx="4298155" cy="2445305"/>
      </dsp:txXfrm>
    </dsp:sp>
    <dsp:sp modelId="{AC2983B5-5313-432D-8A4B-48851FBF5187}">
      <dsp:nvSpPr>
        <dsp:cNvPr id="0" name=""/>
        <dsp:cNvSpPr/>
      </dsp:nvSpPr>
      <dsp:spPr>
        <a:xfrm>
          <a:off x="0" y="3609736"/>
          <a:ext cx="8596312" cy="271700"/>
        </a:xfrm>
        <a:prstGeom prst="rect">
          <a:avLst/>
        </a:prstGeom>
        <a:solidFill>
          <a:schemeClr val="accent1">
            <a:shade val="8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F904FD5-EF55-445B-8D7D-AAEC49D1F6F4}" type="datetimeFigureOut">
              <a:rPr lang="en-US" smtClean="0"/>
              <a:t>2/3/2023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2415B3-F05A-430C-85BB-737AD9D254C0}" type="slidenum">
              <a:rPr lang="en-US" smtClean="0"/>
              <a:t>‹#›</a:t>
            </a:fld>
            <a:endParaRPr lang="en-US"/>
          </a:p>
        </p:txBody>
      </p:sp>
    </p:spTree>
    <p:extLst>
      <p:ext uri="{BB962C8B-B14F-4D97-AF65-F5344CB8AC3E}">
        <p14:creationId xmlns:p14="http://schemas.microsoft.com/office/powerpoint/2010/main" val="4109328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lvl="0" indent="-342900" algn="just">
              <a:lnSpc>
                <a:spcPct val="130000"/>
              </a:lnSpc>
              <a:spcBef>
                <a:spcPts val="300"/>
              </a:spcBef>
              <a:spcAft>
                <a:spcPts val="300"/>
              </a:spcAft>
              <a:buFont typeface="Calibri" panose="020F0502020204030204" pitchFamily="34" charset="0"/>
              <a:buChar char="-"/>
            </a:pPr>
            <a:r>
              <a:rPr lang="en-US" sz="1800">
                <a:effectLst/>
                <a:latin typeface="Times New Roman" panose="02020603050405020304" pitchFamily="18" charset="0"/>
                <a:ea typeface="Calibri" panose="020F0502020204030204" pitchFamily="34" charset="0"/>
                <a:cs typeface="Times New Roman" panose="02020603050405020304" pitchFamily="18" charset="0"/>
              </a:rPr>
              <a:t>Dash layout: mô tả ứng dụng trông như thế nào. Nó gồm các HTML components và các Core components. Để tạo dash layout, ta thêm vào nó các thành phần components và tủy chỉnh thuộc tính của các components theo mong muốn. Việc này khá dễ dàng và gần gũi với những người lập trình ứng dụng.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30000"/>
              </a:lnSpc>
              <a:spcBef>
                <a:spcPts val="300"/>
              </a:spcBef>
              <a:spcAft>
                <a:spcPts val="300"/>
              </a:spcAft>
              <a:buFont typeface="Calibri" panose="020F0502020204030204" pitchFamily="34" charset="0"/>
              <a:buChar char="-"/>
            </a:pPr>
            <a:r>
              <a:rPr lang="en-US" sz="1800">
                <a:effectLst/>
                <a:latin typeface="Times New Roman" panose="02020603050405020304" pitchFamily="18" charset="0"/>
                <a:ea typeface="Calibri" panose="020F0502020204030204" pitchFamily="34" charset="0"/>
                <a:cs typeface="Times New Roman" panose="02020603050405020304" pitchFamily="18" charset="0"/>
              </a:rPr>
              <a:t>Callbacks: là hàm mô tả khả năng tương tác của ứng dụng. Các hàm allback được Dash gọi tự động bất cứ khi nào thuộc tính của thành phần đầu vào thay đổi, để cập nhật một số thuộc tính trong thành phần đầu ra.</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252415B3-F05A-430C-85BB-737AD9D254C0}" type="slidenum">
              <a:rPr lang="en-US" smtClean="0"/>
              <a:t>11</a:t>
            </a:fld>
            <a:endParaRPr lang="en-US"/>
          </a:p>
        </p:txBody>
      </p:sp>
    </p:spTree>
    <p:extLst>
      <p:ext uri="{BB962C8B-B14F-4D97-AF65-F5344CB8AC3E}">
        <p14:creationId xmlns:p14="http://schemas.microsoft.com/office/powerpoint/2010/main" val="21061159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a:effectLst/>
                <a:latin typeface="Times New Roman" panose="02020603050405020304" pitchFamily="18" charset="0"/>
                <a:ea typeface="Calibri" panose="020F0502020204030204" pitchFamily="34" charset="0"/>
                <a:cs typeface="Times New Roman" panose="02020603050405020304" pitchFamily="18" charset="0"/>
              </a:rPr>
              <a:t>Bản đồ thể hiện các tỉnh hầu hết không có hoặc tỷ lệ nhập cư rất ít, ngoại trừ 3 khu vực màu đỏ xung quanh 3 đầu não kinh tế tại 3 miền là Hà Nội, Đà Nẵng, TP. Hồ Chí Minh. Trong đó điểm màu đỏ đậm nhất (nhập cư nhiều nhất) là tỉnh Bắc Ninh (tiếp giáp Hà Nội). Nếu bạn không nhớ địa lý thì có thể di chuột đến điểm đó và Dash sẽ hiện đầy đủ thông tin hỗ trợ gồm: tên tỉnh, tỷ lệ nhập cư tương ứng.</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endParaRPr lang="en-US"/>
          </a:p>
        </p:txBody>
      </p:sp>
      <p:sp>
        <p:nvSpPr>
          <p:cNvPr id="4" name="Slide Number Placeholder 3"/>
          <p:cNvSpPr>
            <a:spLocks noGrp="1"/>
          </p:cNvSpPr>
          <p:nvPr>
            <p:ph type="sldNum" sz="quarter" idx="5"/>
          </p:nvPr>
        </p:nvSpPr>
        <p:spPr/>
        <p:txBody>
          <a:bodyPr/>
          <a:lstStyle/>
          <a:p>
            <a:fld id="{252415B3-F05A-430C-85BB-737AD9D254C0}" type="slidenum">
              <a:rPr lang="en-US" smtClean="0"/>
              <a:t>13</a:t>
            </a:fld>
            <a:endParaRPr lang="en-US"/>
          </a:p>
        </p:txBody>
      </p:sp>
    </p:spTree>
    <p:extLst>
      <p:ext uri="{BB962C8B-B14F-4D97-AF65-F5344CB8AC3E}">
        <p14:creationId xmlns:p14="http://schemas.microsoft.com/office/powerpoint/2010/main" val="15956335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a:effectLst/>
                <a:latin typeface="Times New Roman" panose="02020603050405020304" pitchFamily="18" charset="0"/>
                <a:ea typeface="Calibri" panose="020F0502020204030204" pitchFamily="34" charset="0"/>
                <a:cs typeface="Times New Roman" panose="02020603050405020304" pitchFamily="18" charset="0"/>
              </a:rPr>
              <a:t>Nhìn vào bản đồ xuất cư, có thể thấy khu vực xuất cư nhiều nhất cả nước (màu xanh đậm nhất) là vùng Đồng bằng sông Cửu Long. Di chuột tới đó, ta có thể biết thông tin chi tiết những tỉnh xuất cư nhiều nhất là Đồng Tháp, An Giang, Sóc Trăng. Ở miền Bắc, cũng có 1 khu vực xuất cư nhiều là vùng núi Đông Bắc Bộ (nổi bật là Lạng Sơn, Tuyên Quang) và tỉnh Hòa Bình thuộc phía Tây Bắc Bộ.</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endParaRPr lang="en-US"/>
          </a:p>
        </p:txBody>
      </p:sp>
      <p:sp>
        <p:nvSpPr>
          <p:cNvPr id="4" name="Slide Number Placeholder 3"/>
          <p:cNvSpPr>
            <a:spLocks noGrp="1"/>
          </p:cNvSpPr>
          <p:nvPr>
            <p:ph type="sldNum" sz="quarter" idx="5"/>
          </p:nvPr>
        </p:nvSpPr>
        <p:spPr/>
        <p:txBody>
          <a:bodyPr/>
          <a:lstStyle/>
          <a:p>
            <a:fld id="{252415B3-F05A-430C-85BB-737AD9D254C0}" type="slidenum">
              <a:rPr lang="en-US" smtClean="0"/>
              <a:t>14</a:t>
            </a:fld>
            <a:endParaRPr lang="en-US"/>
          </a:p>
        </p:txBody>
      </p:sp>
    </p:spTree>
    <p:extLst>
      <p:ext uri="{BB962C8B-B14F-4D97-AF65-F5344CB8AC3E}">
        <p14:creationId xmlns:p14="http://schemas.microsoft.com/office/powerpoint/2010/main" val="33598773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lnSpc>
                <a:spcPct val="130000"/>
              </a:lnSpc>
              <a:spcBef>
                <a:spcPts val="300"/>
              </a:spcBef>
              <a:spcAft>
                <a:spcPts val="300"/>
              </a:spcAft>
            </a:pPr>
            <a:r>
              <a:rPr lang="en-US" sz="1800">
                <a:effectLst/>
                <a:latin typeface="Times New Roman" panose="02020603050405020304" pitchFamily="18" charset="0"/>
                <a:ea typeface="Calibri" panose="020F0502020204030204" pitchFamily="34" charset="0"/>
                <a:cs typeface="Times New Roman" panose="02020603050405020304" pitchFamily="18" charset="0"/>
              </a:rPr>
              <a:t>Nhìn vào bản đồ số liệu di cư thuần giữa các tỉnh, có thể dễ dàng nhận ra có 2 trường hợp: các tỉnh có tỷ suất di cư thuần âm (màu xanh) và các tỉnh có tỷ suất di cư thuần dương (màu đỏ). Sắc xanh càng đậm thì tỷ suất di cư thuần càng âm, tức là tỉnh có tỷ lệ xuất cư càng lớn. Ngược lại, sắc đỏ càng đậm thì tỷ suất di cư thuần càng dương, tỉnh có tỷ lệ nhập cư càng chiếm ưu thế so với xuất cư. Các tỉnh màu gần với màu trắng là các tỉnh ít xảy ra nhập cư, xuất cư hoặc tỷ lệ nhập/xuất gần như cân bằng.</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30000"/>
              </a:lnSpc>
              <a:spcBef>
                <a:spcPts val="300"/>
              </a:spcBef>
              <a:spcAft>
                <a:spcPts val="300"/>
              </a:spcAft>
            </a:pP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30000"/>
              </a:lnSpc>
              <a:spcBef>
                <a:spcPts val="300"/>
              </a:spcBef>
              <a:spcAft>
                <a:spcPts val="300"/>
              </a:spcAft>
            </a:pPr>
            <a:r>
              <a:rPr lang="en-US" sz="1800">
                <a:effectLst/>
                <a:latin typeface="Times New Roman" panose="02020603050405020304" pitchFamily="18" charset="0"/>
                <a:ea typeface="Calibri" panose="020F0502020204030204" pitchFamily="34" charset="0"/>
                <a:cs typeface="Times New Roman" panose="02020603050405020304" pitchFamily="18" charset="0"/>
              </a:rPr>
              <a:t>Trên toàn quốc, màu xanh vẫn chiếm ưu thế so với diện tích màu đỏ. Như vậy, các tỉnh hầu hết có tình trạng xuất cư lấn át nhập cư. Chỉ có 1 vài tỉnh màu đỏ hiếm hoi tập trung tại 3 vùng trung tâm tại khu vực xung quanh thủ đô Hà Nội, Đà Nẵng, Thành phố Hồ Chí Minh. Ta có thể di chuyển con trỏ tới những vùng màu đỏ này để biết rõ tên tỉnh và số liệu tỷ suất di cư thuần tương ứng.</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endParaRPr lang="en-US"/>
          </a:p>
        </p:txBody>
      </p:sp>
      <p:sp>
        <p:nvSpPr>
          <p:cNvPr id="4" name="Slide Number Placeholder 3"/>
          <p:cNvSpPr>
            <a:spLocks noGrp="1"/>
          </p:cNvSpPr>
          <p:nvPr>
            <p:ph type="sldNum" sz="quarter" idx="5"/>
          </p:nvPr>
        </p:nvSpPr>
        <p:spPr/>
        <p:txBody>
          <a:bodyPr/>
          <a:lstStyle/>
          <a:p>
            <a:fld id="{252415B3-F05A-430C-85BB-737AD9D254C0}" type="slidenum">
              <a:rPr lang="en-US" smtClean="0"/>
              <a:t>15</a:t>
            </a:fld>
            <a:endParaRPr lang="en-US"/>
          </a:p>
        </p:txBody>
      </p:sp>
    </p:spTree>
    <p:extLst>
      <p:ext uri="{BB962C8B-B14F-4D97-AF65-F5344CB8AC3E}">
        <p14:creationId xmlns:p14="http://schemas.microsoft.com/office/powerpoint/2010/main" val="34819824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baseline="0">
                <a:solidFill>
                  <a:schemeClr val="accent1"/>
                </a:solidFill>
                <a:latin typeface="Arial" panose="020B0604020202020204" pitchFamily="34" charset="0"/>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baseline="0">
                <a:solidFill>
                  <a:schemeClr val="tx1">
                    <a:lumMod val="50000"/>
                    <a:lumOff val="50000"/>
                  </a:schemeClr>
                </a:solidFill>
                <a:latin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6925E84-C0FB-44BB-8E0A-9C08416426F5}" type="datetimeFigureOut">
              <a:rPr lang="en-US" smtClean="0"/>
              <a:t>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40E47B-7AD5-4668-A612-995F6D8F74B7}" type="slidenum">
              <a:rPr lang="en-US" smtClean="0"/>
              <a:t>‹#›</a:t>
            </a:fld>
            <a:endParaRPr lang="en-US"/>
          </a:p>
        </p:txBody>
      </p:sp>
    </p:spTree>
    <p:extLst>
      <p:ext uri="{BB962C8B-B14F-4D97-AF65-F5344CB8AC3E}">
        <p14:creationId xmlns:p14="http://schemas.microsoft.com/office/powerpoint/2010/main" val="9098724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6925E84-C0FB-44BB-8E0A-9C08416426F5}" type="datetimeFigureOut">
              <a:rPr lang="en-US" smtClean="0"/>
              <a:t>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40E47B-7AD5-4668-A612-995F6D8F74B7}" type="slidenum">
              <a:rPr lang="en-US" smtClean="0"/>
              <a:t>‹#›</a:t>
            </a:fld>
            <a:endParaRPr lang="en-US"/>
          </a:p>
        </p:txBody>
      </p:sp>
    </p:spTree>
    <p:extLst>
      <p:ext uri="{BB962C8B-B14F-4D97-AF65-F5344CB8AC3E}">
        <p14:creationId xmlns:p14="http://schemas.microsoft.com/office/powerpoint/2010/main" val="24970179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6925E84-C0FB-44BB-8E0A-9C08416426F5}" type="datetimeFigureOut">
              <a:rPr lang="en-US" smtClean="0"/>
              <a:t>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40E47B-7AD5-4668-A612-995F6D8F74B7}"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latin typeface="Arial"/>
              </a:rPr>
              <a:t>”</a:t>
            </a:r>
            <a:endParaRPr lang="en-US">
              <a:solidFill>
                <a:schemeClr val="accent1">
                  <a:lumMod val="60000"/>
                  <a:lumOff val="40000"/>
                </a:schemeClr>
              </a:solidFill>
              <a:latin typeface="Arial"/>
            </a:endParaRPr>
          </a:p>
        </p:txBody>
      </p:sp>
    </p:spTree>
    <p:extLst>
      <p:ext uri="{BB962C8B-B14F-4D97-AF65-F5344CB8AC3E}">
        <p14:creationId xmlns:p14="http://schemas.microsoft.com/office/powerpoint/2010/main" val="30380812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6925E84-C0FB-44BB-8E0A-9C08416426F5}" type="datetimeFigureOut">
              <a:rPr lang="en-US" smtClean="0"/>
              <a:t>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40E47B-7AD5-4668-A612-995F6D8F74B7}" type="slidenum">
              <a:rPr lang="en-US" smtClean="0"/>
              <a:t>‹#›</a:t>
            </a:fld>
            <a:endParaRPr lang="en-US"/>
          </a:p>
        </p:txBody>
      </p:sp>
    </p:spTree>
    <p:extLst>
      <p:ext uri="{BB962C8B-B14F-4D97-AF65-F5344CB8AC3E}">
        <p14:creationId xmlns:p14="http://schemas.microsoft.com/office/powerpoint/2010/main" val="41794777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6925E84-C0FB-44BB-8E0A-9C08416426F5}" type="datetimeFigureOut">
              <a:rPr lang="en-US" smtClean="0"/>
              <a:t>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40E47B-7AD5-4668-A612-995F6D8F74B7}"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1364865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6925E84-C0FB-44BB-8E0A-9C08416426F5}" type="datetimeFigureOut">
              <a:rPr lang="en-US" smtClean="0"/>
              <a:t>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40E47B-7AD5-4668-A612-995F6D8F74B7}" type="slidenum">
              <a:rPr lang="en-US" smtClean="0"/>
              <a:t>‹#›</a:t>
            </a:fld>
            <a:endParaRPr lang="en-US"/>
          </a:p>
        </p:txBody>
      </p:sp>
    </p:spTree>
    <p:extLst>
      <p:ext uri="{BB962C8B-B14F-4D97-AF65-F5344CB8AC3E}">
        <p14:creationId xmlns:p14="http://schemas.microsoft.com/office/powerpoint/2010/main" val="33213519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925E84-C0FB-44BB-8E0A-9C08416426F5}" type="datetimeFigureOut">
              <a:rPr lang="en-US" smtClean="0"/>
              <a:t>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40E47B-7AD5-4668-A612-995F6D8F74B7}" type="slidenum">
              <a:rPr lang="en-US" smtClean="0"/>
              <a:t>‹#›</a:t>
            </a:fld>
            <a:endParaRPr lang="en-US"/>
          </a:p>
        </p:txBody>
      </p:sp>
    </p:spTree>
    <p:extLst>
      <p:ext uri="{BB962C8B-B14F-4D97-AF65-F5344CB8AC3E}">
        <p14:creationId xmlns:p14="http://schemas.microsoft.com/office/powerpoint/2010/main" val="3769542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925E84-C0FB-44BB-8E0A-9C08416426F5}" type="datetimeFigureOut">
              <a:rPr lang="en-US" smtClean="0"/>
              <a:t>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40E47B-7AD5-4668-A612-995F6D8F74B7}" type="slidenum">
              <a:rPr lang="en-US" smtClean="0"/>
              <a:t>‹#›</a:t>
            </a:fld>
            <a:endParaRPr lang="en-US"/>
          </a:p>
        </p:txBody>
      </p:sp>
    </p:spTree>
    <p:extLst>
      <p:ext uri="{BB962C8B-B14F-4D97-AF65-F5344CB8AC3E}">
        <p14:creationId xmlns:p14="http://schemas.microsoft.com/office/powerpoint/2010/main" val="8270272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baseline="0">
                <a:latin typeface="Arial" panose="020B0604020202020204" pitchFamily="34" charset="0"/>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lgn="just">
              <a:defRPr baseline="0">
                <a:latin typeface="Arial" panose="020B0604020202020204" pitchFamily="34" charset="0"/>
              </a:defRPr>
            </a:lvl1pPr>
            <a:lvl2pPr algn="just">
              <a:defRPr baseline="0">
                <a:latin typeface="Arial" panose="020B0604020202020204" pitchFamily="34" charset="0"/>
              </a:defRPr>
            </a:lvl2pPr>
            <a:lvl3pPr algn="just">
              <a:defRPr baseline="0">
                <a:latin typeface="Arial" panose="020B0604020202020204" pitchFamily="34" charset="0"/>
              </a:defRPr>
            </a:lvl3pPr>
            <a:lvl4pPr algn="just">
              <a:defRPr baseline="0">
                <a:latin typeface="Arial" panose="020B0604020202020204" pitchFamily="34" charset="0"/>
              </a:defRPr>
            </a:lvl4pPr>
            <a:lvl5pPr algn="just">
              <a:defRPr baseline="0">
                <a:latin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925E84-C0FB-44BB-8E0A-9C08416426F5}" type="datetimeFigureOut">
              <a:rPr lang="en-US" smtClean="0"/>
              <a:t>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40E47B-7AD5-4668-A612-995F6D8F74B7}" type="slidenum">
              <a:rPr lang="en-US" smtClean="0"/>
              <a:t>‹#›</a:t>
            </a:fld>
            <a:endParaRPr lang="en-US"/>
          </a:p>
        </p:txBody>
      </p:sp>
    </p:spTree>
    <p:extLst>
      <p:ext uri="{BB962C8B-B14F-4D97-AF65-F5344CB8AC3E}">
        <p14:creationId xmlns:p14="http://schemas.microsoft.com/office/powerpoint/2010/main" val="16377728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6925E84-C0FB-44BB-8E0A-9C08416426F5}" type="datetimeFigureOut">
              <a:rPr lang="en-US" smtClean="0"/>
              <a:t>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40E47B-7AD5-4668-A612-995F6D8F74B7}" type="slidenum">
              <a:rPr lang="en-US" smtClean="0"/>
              <a:t>‹#›</a:t>
            </a:fld>
            <a:endParaRPr lang="en-US"/>
          </a:p>
        </p:txBody>
      </p:sp>
    </p:spTree>
    <p:extLst>
      <p:ext uri="{BB962C8B-B14F-4D97-AF65-F5344CB8AC3E}">
        <p14:creationId xmlns:p14="http://schemas.microsoft.com/office/powerpoint/2010/main" val="1765253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6925E84-C0FB-44BB-8E0A-9C08416426F5}" type="datetimeFigureOut">
              <a:rPr lang="en-US" smtClean="0"/>
              <a:t>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40E47B-7AD5-4668-A612-995F6D8F74B7}" type="slidenum">
              <a:rPr lang="en-US" smtClean="0"/>
              <a:t>‹#›</a:t>
            </a:fld>
            <a:endParaRPr lang="en-US"/>
          </a:p>
        </p:txBody>
      </p:sp>
    </p:spTree>
    <p:extLst>
      <p:ext uri="{BB962C8B-B14F-4D97-AF65-F5344CB8AC3E}">
        <p14:creationId xmlns:p14="http://schemas.microsoft.com/office/powerpoint/2010/main" val="4904173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Arial" panose="020B0604020202020204" pitchFamily="34" charset="0"/>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lgn="just">
              <a:buNone/>
              <a:defRPr sz="2400" b="0" baseline="0">
                <a:latin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lvl1pPr algn="just">
              <a:defRPr baseline="0">
                <a:latin typeface="Arial" panose="020B0604020202020204" pitchFamily="34" charset="0"/>
              </a:defRPr>
            </a:lvl1pPr>
            <a:lvl2pPr algn="just">
              <a:defRPr baseline="0">
                <a:latin typeface="Arial" panose="020B0604020202020204" pitchFamily="34" charset="0"/>
              </a:defRPr>
            </a:lvl2pPr>
            <a:lvl3pPr algn="just">
              <a:defRPr baseline="0">
                <a:latin typeface="Arial" panose="020B0604020202020204" pitchFamily="34" charset="0"/>
              </a:defRPr>
            </a:lvl3pPr>
            <a:lvl4pPr algn="just">
              <a:defRPr baseline="0">
                <a:latin typeface="Arial" panose="020B0604020202020204" pitchFamily="34" charset="0"/>
              </a:defRPr>
            </a:lvl4pPr>
            <a:lvl5pPr algn="just">
              <a:defRPr baseline="0">
                <a:latin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lgn="just">
              <a:buNone/>
              <a:defRPr sz="2400" b="0" baseline="0">
                <a:latin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lvl1pPr algn="just">
              <a:defRPr baseline="0">
                <a:latin typeface="Arial" panose="020B0604020202020204" pitchFamily="34" charset="0"/>
              </a:defRPr>
            </a:lvl1pPr>
            <a:lvl2pPr algn="just">
              <a:defRPr baseline="0">
                <a:latin typeface="Arial" panose="020B0604020202020204" pitchFamily="34" charset="0"/>
              </a:defRPr>
            </a:lvl2pPr>
            <a:lvl3pPr algn="just">
              <a:defRPr baseline="0">
                <a:latin typeface="Arial" panose="020B0604020202020204" pitchFamily="34" charset="0"/>
              </a:defRPr>
            </a:lvl3pPr>
            <a:lvl4pPr algn="just">
              <a:defRPr baseline="0">
                <a:latin typeface="Arial" panose="020B0604020202020204" pitchFamily="34" charset="0"/>
              </a:defRPr>
            </a:lvl4pPr>
            <a:lvl5pPr algn="just">
              <a:defRPr baseline="0">
                <a:latin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6925E84-C0FB-44BB-8E0A-9C08416426F5}" type="datetimeFigureOut">
              <a:rPr lang="en-US" smtClean="0"/>
              <a:t>2/3/2023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640E47B-7AD5-4668-A612-995F6D8F74B7}" type="slidenum">
              <a:rPr lang="en-US" smtClean="0"/>
              <a:t>‹#›</a:t>
            </a:fld>
            <a:endParaRPr lang="en-US"/>
          </a:p>
        </p:txBody>
      </p:sp>
    </p:spTree>
    <p:extLst>
      <p:ext uri="{BB962C8B-B14F-4D97-AF65-F5344CB8AC3E}">
        <p14:creationId xmlns:p14="http://schemas.microsoft.com/office/powerpoint/2010/main" val="31770206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6925E84-C0FB-44BB-8E0A-9C08416426F5}" type="datetimeFigureOut">
              <a:rPr lang="en-US" smtClean="0"/>
              <a:t>2/3/2023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640E47B-7AD5-4668-A612-995F6D8F74B7}" type="slidenum">
              <a:rPr lang="en-US" smtClean="0"/>
              <a:t>‹#›</a:t>
            </a:fld>
            <a:endParaRPr lang="en-US"/>
          </a:p>
        </p:txBody>
      </p:sp>
    </p:spTree>
    <p:extLst>
      <p:ext uri="{BB962C8B-B14F-4D97-AF65-F5344CB8AC3E}">
        <p14:creationId xmlns:p14="http://schemas.microsoft.com/office/powerpoint/2010/main" val="743992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925E84-C0FB-44BB-8E0A-9C08416426F5}" type="datetimeFigureOut">
              <a:rPr lang="en-US" smtClean="0"/>
              <a:t>2/3/2023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640E47B-7AD5-4668-A612-995F6D8F74B7}" type="slidenum">
              <a:rPr lang="en-US" smtClean="0"/>
              <a:t>‹#›</a:t>
            </a:fld>
            <a:endParaRPr lang="en-US"/>
          </a:p>
        </p:txBody>
      </p:sp>
    </p:spTree>
    <p:extLst>
      <p:ext uri="{BB962C8B-B14F-4D97-AF65-F5344CB8AC3E}">
        <p14:creationId xmlns:p14="http://schemas.microsoft.com/office/powerpoint/2010/main" val="3977715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6925E84-C0FB-44BB-8E0A-9C08416426F5}" type="datetimeFigureOut">
              <a:rPr lang="en-US" smtClean="0"/>
              <a:t>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40E47B-7AD5-4668-A612-995F6D8F74B7}" type="slidenum">
              <a:rPr lang="en-US" smtClean="0"/>
              <a:t>‹#›</a:t>
            </a:fld>
            <a:endParaRPr lang="en-US"/>
          </a:p>
        </p:txBody>
      </p:sp>
    </p:spTree>
    <p:extLst>
      <p:ext uri="{BB962C8B-B14F-4D97-AF65-F5344CB8AC3E}">
        <p14:creationId xmlns:p14="http://schemas.microsoft.com/office/powerpoint/2010/main" val="27764019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6925E84-C0FB-44BB-8E0A-9C08416426F5}" type="datetimeFigureOut">
              <a:rPr lang="en-US" smtClean="0"/>
              <a:t>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40E47B-7AD5-4668-A612-995F6D8F74B7}" type="slidenum">
              <a:rPr lang="en-US" smtClean="0"/>
              <a:t>‹#›</a:t>
            </a:fld>
            <a:endParaRPr lang="en-US"/>
          </a:p>
        </p:txBody>
      </p:sp>
    </p:spTree>
    <p:extLst>
      <p:ext uri="{BB962C8B-B14F-4D97-AF65-F5344CB8AC3E}">
        <p14:creationId xmlns:p14="http://schemas.microsoft.com/office/powerpoint/2010/main" val="9982401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6925E84-C0FB-44BB-8E0A-9C08416426F5}" type="datetimeFigureOut">
              <a:rPr lang="en-US" smtClean="0"/>
              <a:t>2/3/2023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640E47B-7AD5-4668-A612-995F6D8F74B7}" type="slidenum">
              <a:rPr lang="en-US" smtClean="0"/>
              <a:t>‹#›</a:t>
            </a:fld>
            <a:endParaRPr lang="en-US"/>
          </a:p>
        </p:txBody>
      </p:sp>
    </p:spTree>
    <p:extLst>
      <p:ext uri="{BB962C8B-B14F-4D97-AF65-F5344CB8AC3E}">
        <p14:creationId xmlns:p14="http://schemas.microsoft.com/office/powerpoint/2010/main" val="1999825007"/>
      </p:ext>
    </p:extLst>
  </p:cSld>
  <p:clrMap bg1="lt1" tx1="dk1" bg2="lt2" tx2="dk2" accent1="accent1" accent2="accent2" accent3="accent3" accent4="accent4" accent5="accent5" accent6="accent6" hlink="hlink" folHlink="folHlink"/>
  <p:sldLayoutIdLst>
    <p:sldLayoutId id="2147483985" r:id="rId1"/>
    <p:sldLayoutId id="2147483986" r:id="rId2"/>
    <p:sldLayoutId id="2147483987" r:id="rId3"/>
    <p:sldLayoutId id="2147483988" r:id="rId4"/>
    <p:sldLayoutId id="2147483989" r:id="rId5"/>
    <p:sldLayoutId id="2147483990" r:id="rId6"/>
    <p:sldLayoutId id="2147483991" r:id="rId7"/>
    <p:sldLayoutId id="2147483992" r:id="rId8"/>
    <p:sldLayoutId id="2147483993" r:id="rId9"/>
    <p:sldLayoutId id="2147483994" r:id="rId10"/>
    <p:sldLayoutId id="2147483995" r:id="rId11"/>
    <p:sldLayoutId id="2147483996" r:id="rId12"/>
    <p:sldLayoutId id="2147483997" r:id="rId13"/>
    <p:sldLayoutId id="2147483998" r:id="rId14"/>
    <p:sldLayoutId id="2147483999" r:id="rId15"/>
    <p:sldLayoutId id="214748400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gso.gov.vn/tong-dieu-tra-dan-so-va-nha-o/" TargetMode="External"/><Relationship Id="rId2" Type="http://schemas.openxmlformats.org/officeDocument/2006/relationships/hyperlink" Target="https://www.gso.gov.vn/so-lieu-thong-ke/" TargetMode="External"/><Relationship Id="rId1" Type="http://schemas.openxmlformats.org/officeDocument/2006/relationships/slideLayout" Target="../slideLayouts/slideLayout2.xml"/><Relationship Id="rId4" Type="http://schemas.openxmlformats.org/officeDocument/2006/relationships/hyperlink" Target="https://vietnam.opendevelopmentmekong.net/vi/about-us/" TargetMode="Externa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F0C7B-5E08-0547-9E1C-6533297BEFAF}"/>
              </a:ext>
            </a:extLst>
          </p:cNvPr>
          <p:cNvSpPr>
            <a:spLocks noGrp="1"/>
          </p:cNvSpPr>
          <p:nvPr>
            <p:ph type="ctrTitle"/>
          </p:nvPr>
        </p:nvSpPr>
        <p:spPr/>
        <p:txBody>
          <a:bodyPr/>
          <a:lstStyle/>
          <a:p>
            <a:r>
              <a:rPr lang="en-US" sz="4400">
                <a:latin typeface="Arial" panose="020B0604020202020204" pitchFamily="34" charset="0"/>
                <a:cs typeface="Arial" panose="020B0604020202020204" pitchFamily="34" charset="0"/>
              </a:rPr>
              <a:t>Phân tích dữ liệu di cư </a:t>
            </a:r>
            <a:br>
              <a:rPr lang="en-US" sz="4400">
                <a:latin typeface="Arial" panose="020B0604020202020204" pitchFamily="34" charset="0"/>
                <a:cs typeface="Arial" panose="020B0604020202020204" pitchFamily="34" charset="0"/>
              </a:rPr>
            </a:br>
            <a:r>
              <a:rPr lang="en-US" sz="4400">
                <a:latin typeface="Arial" panose="020B0604020202020204" pitchFamily="34" charset="0"/>
                <a:cs typeface="Arial" panose="020B0604020202020204" pitchFamily="34" charset="0"/>
              </a:rPr>
              <a:t>tại các tỉnh thành Việt Nam</a:t>
            </a:r>
          </a:p>
        </p:txBody>
      </p:sp>
      <p:sp>
        <p:nvSpPr>
          <p:cNvPr id="3" name="Subtitle 2">
            <a:extLst>
              <a:ext uri="{FF2B5EF4-FFF2-40B4-BE49-F238E27FC236}">
                <a16:creationId xmlns:a16="http://schemas.microsoft.com/office/drawing/2014/main" id="{F950358A-5C2B-059B-1CFA-50287E4AD37E}"/>
              </a:ext>
            </a:extLst>
          </p:cNvPr>
          <p:cNvSpPr>
            <a:spLocks noGrp="1"/>
          </p:cNvSpPr>
          <p:nvPr>
            <p:ph type="subTitle" idx="1"/>
          </p:nvPr>
        </p:nvSpPr>
        <p:spPr/>
        <p:txBody>
          <a:bodyPr/>
          <a:lstStyle/>
          <a:p>
            <a:r>
              <a:rPr lang="en-US" err="1">
                <a:latin typeface="Arial" panose="020B0604020202020204" pitchFamily="34" charset="0"/>
                <a:cs typeface="Arial" panose="020B0604020202020204" pitchFamily="34" charset="0"/>
              </a:rPr>
              <a:t>Lớp</a:t>
            </a:r>
            <a:r>
              <a:rPr lang="en-US">
                <a:latin typeface="Arial" panose="020B0604020202020204" pitchFamily="34" charset="0"/>
                <a:cs typeface="Arial" panose="020B0604020202020204" pitchFamily="34" charset="0"/>
              </a:rPr>
              <a:t> Khoa học Dữ </a:t>
            </a:r>
            <a:r>
              <a:rPr lang="en-US" err="1">
                <a:latin typeface="Arial" panose="020B0604020202020204" pitchFamily="34" charset="0"/>
                <a:cs typeface="Arial" panose="020B0604020202020204" pitchFamily="34" charset="0"/>
              </a:rPr>
              <a:t>liệu</a:t>
            </a:r>
            <a:r>
              <a:rPr lang="en-US">
                <a:latin typeface="Arial" panose="020B0604020202020204" pitchFamily="34" charset="0"/>
                <a:cs typeface="Arial" panose="020B0604020202020204" pitchFamily="34" charset="0"/>
              </a:rPr>
              <a:t> K4</a:t>
            </a:r>
          </a:p>
          <a:p>
            <a:r>
              <a:rPr lang="en-US" err="1">
                <a:latin typeface="Arial" panose="020B0604020202020204" pitchFamily="34" charset="0"/>
                <a:cs typeface="Arial" panose="020B0604020202020204" pitchFamily="34" charset="0"/>
              </a:rPr>
              <a:t>Nhóm</a:t>
            </a:r>
            <a:r>
              <a:rPr lang="en-US">
                <a:latin typeface="Arial" panose="020B0604020202020204" pitchFamily="34" charset="0"/>
                <a:cs typeface="Arial" panose="020B0604020202020204" pitchFamily="34" charset="0"/>
              </a:rPr>
              <a:t> 3: Lê Kim Dũng, Đào Thị Thu Hồng</a:t>
            </a:r>
          </a:p>
        </p:txBody>
      </p:sp>
      <p:sp>
        <p:nvSpPr>
          <p:cNvPr id="4" name="Subtitle 2">
            <a:extLst>
              <a:ext uri="{FF2B5EF4-FFF2-40B4-BE49-F238E27FC236}">
                <a16:creationId xmlns:a16="http://schemas.microsoft.com/office/drawing/2014/main" id="{E046A4E3-57E6-97F5-65DA-7FE506C8F4E3}"/>
              </a:ext>
            </a:extLst>
          </p:cNvPr>
          <p:cNvSpPr txBox="1">
            <a:spLocks/>
          </p:cNvSpPr>
          <p:nvPr/>
        </p:nvSpPr>
        <p:spPr>
          <a:xfrm>
            <a:off x="1697567" y="336083"/>
            <a:ext cx="7766936" cy="790753"/>
          </a:xfrm>
          <a:prstGeom prst="rect">
            <a:avLst/>
          </a:prstGeom>
        </p:spPr>
        <p:txBody>
          <a:bodyPr vert="horz" lIns="91440" tIns="45720" rIns="91440" bIns="45720" rtlCol="0" anchor="t">
            <a:norm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ctr"/>
            <a:r>
              <a:rPr lang="en-US">
                <a:latin typeface="Arial" panose="020B0604020202020204" pitchFamily="34" charset="0"/>
                <a:cs typeface="Arial" panose="020B0604020202020204" pitchFamily="34" charset="0"/>
              </a:rPr>
              <a:t>Đại học Quốc gia Hà Nội</a:t>
            </a:r>
          </a:p>
          <a:p>
            <a:pPr algn="ctr"/>
            <a:r>
              <a:rPr lang="en-US">
                <a:latin typeface="Arial" panose="020B0604020202020204" pitchFamily="34" charset="0"/>
                <a:cs typeface="Arial" panose="020B0604020202020204" pitchFamily="34" charset="0"/>
              </a:rPr>
              <a:t>Trường Đại học Khoa học Tự nhiên</a:t>
            </a:r>
          </a:p>
        </p:txBody>
      </p:sp>
    </p:spTree>
    <p:extLst>
      <p:ext uri="{BB962C8B-B14F-4D97-AF65-F5344CB8AC3E}">
        <p14:creationId xmlns:p14="http://schemas.microsoft.com/office/powerpoint/2010/main" val="20054601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8A345-4C5F-CEAF-D823-639ED2D28A7B}"/>
              </a:ext>
            </a:extLst>
          </p:cNvPr>
          <p:cNvSpPr>
            <a:spLocks noGrp="1"/>
          </p:cNvSpPr>
          <p:nvPr>
            <p:ph type="title"/>
          </p:nvPr>
        </p:nvSpPr>
        <p:spPr/>
        <p:txBody>
          <a:bodyPr/>
          <a:lstStyle/>
          <a:p>
            <a:r>
              <a:rPr lang="en-US"/>
              <a:t>Thư viện Plotly Dash – các package thường dùng</a:t>
            </a:r>
          </a:p>
        </p:txBody>
      </p:sp>
      <p:graphicFrame>
        <p:nvGraphicFramePr>
          <p:cNvPr id="4" name="Content Placeholder 3">
            <a:extLst>
              <a:ext uri="{FF2B5EF4-FFF2-40B4-BE49-F238E27FC236}">
                <a16:creationId xmlns:a16="http://schemas.microsoft.com/office/drawing/2014/main" id="{D73A64CA-4EF6-41FA-6DB0-A8394B690F34}"/>
              </a:ext>
            </a:extLst>
          </p:cNvPr>
          <p:cNvGraphicFramePr>
            <a:graphicFrameLocks noGrp="1"/>
          </p:cNvGraphicFramePr>
          <p:nvPr>
            <p:ph idx="1"/>
            <p:extLst>
              <p:ext uri="{D42A27DB-BD31-4B8C-83A1-F6EECF244321}">
                <p14:modId xmlns:p14="http://schemas.microsoft.com/office/powerpoint/2010/main" val="4073306026"/>
              </p:ext>
            </p:extLst>
          </p:nvPr>
        </p:nvGraphicFramePr>
        <p:xfrm>
          <a:off x="677863" y="2160588"/>
          <a:ext cx="8596312" cy="38814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721518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C6CB0-10D9-D7E1-1AD5-09236F97EB80}"/>
              </a:ext>
            </a:extLst>
          </p:cNvPr>
          <p:cNvSpPr>
            <a:spLocks noGrp="1"/>
          </p:cNvSpPr>
          <p:nvPr>
            <p:ph type="title"/>
          </p:nvPr>
        </p:nvSpPr>
        <p:spPr/>
        <p:txBody>
          <a:bodyPr/>
          <a:lstStyle/>
          <a:p>
            <a:r>
              <a:rPr lang="en-US"/>
              <a:t>Thư viện Plotly Dash</a:t>
            </a:r>
          </a:p>
        </p:txBody>
      </p:sp>
      <p:graphicFrame>
        <p:nvGraphicFramePr>
          <p:cNvPr id="4" name="Content Placeholder 3">
            <a:extLst>
              <a:ext uri="{FF2B5EF4-FFF2-40B4-BE49-F238E27FC236}">
                <a16:creationId xmlns:a16="http://schemas.microsoft.com/office/drawing/2014/main" id="{7EF4C3F6-D1E8-5A45-0D5B-6F490321CAA1}"/>
              </a:ext>
            </a:extLst>
          </p:cNvPr>
          <p:cNvGraphicFramePr>
            <a:graphicFrameLocks noGrp="1"/>
          </p:cNvGraphicFramePr>
          <p:nvPr>
            <p:ph idx="1"/>
            <p:extLst>
              <p:ext uri="{D42A27DB-BD31-4B8C-83A1-F6EECF244321}">
                <p14:modId xmlns:p14="http://schemas.microsoft.com/office/powerpoint/2010/main" val="2373432156"/>
              </p:ext>
            </p:extLst>
          </p:nvPr>
        </p:nvGraphicFramePr>
        <p:xfrm>
          <a:off x="677863" y="2160588"/>
          <a:ext cx="8596312" cy="38814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142522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50559-5F22-5D6A-0F89-D3CA6CD8D370}"/>
              </a:ext>
            </a:extLst>
          </p:cNvPr>
          <p:cNvSpPr>
            <a:spLocks noGrp="1"/>
          </p:cNvSpPr>
          <p:nvPr>
            <p:ph type="title"/>
          </p:nvPr>
        </p:nvSpPr>
        <p:spPr/>
        <p:txBody>
          <a:bodyPr/>
          <a:lstStyle/>
          <a:p>
            <a:r>
              <a:rPr lang="en-US"/>
              <a:t>Ứng dụng Dash</a:t>
            </a:r>
          </a:p>
        </p:txBody>
      </p:sp>
      <p:pic>
        <p:nvPicPr>
          <p:cNvPr id="4" name="Content Placeholder 3">
            <a:extLst>
              <a:ext uri="{FF2B5EF4-FFF2-40B4-BE49-F238E27FC236}">
                <a16:creationId xmlns:a16="http://schemas.microsoft.com/office/drawing/2014/main" id="{3CD9ECB3-DE2D-191A-AE29-6F237B936F29}"/>
              </a:ext>
            </a:extLst>
          </p:cNvPr>
          <p:cNvPicPr>
            <a:picLocks noGrp="1" noChangeAspect="1"/>
          </p:cNvPicPr>
          <p:nvPr>
            <p:ph idx="1"/>
          </p:nvPr>
        </p:nvPicPr>
        <p:blipFill>
          <a:blip r:embed="rId2"/>
          <a:stretch>
            <a:fillRect/>
          </a:stretch>
        </p:blipFill>
        <p:spPr>
          <a:xfrm>
            <a:off x="1443193" y="2160588"/>
            <a:ext cx="7065652" cy="3881437"/>
          </a:xfrm>
          <a:prstGeom prst="rect">
            <a:avLst/>
          </a:prstGeom>
        </p:spPr>
      </p:pic>
    </p:spTree>
    <p:extLst>
      <p:ext uri="{BB962C8B-B14F-4D97-AF65-F5344CB8AC3E}">
        <p14:creationId xmlns:p14="http://schemas.microsoft.com/office/powerpoint/2010/main" val="24603711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EC160-43DE-71E0-5EAF-1E231B5E3256}"/>
              </a:ext>
            </a:extLst>
          </p:cNvPr>
          <p:cNvSpPr>
            <a:spLocks noGrp="1"/>
          </p:cNvSpPr>
          <p:nvPr>
            <p:ph type="title"/>
          </p:nvPr>
        </p:nvSpPr>
        <p:spPr/>
        <p:txBody>
          <a:bodyPr/>
          <a:lstStyle/>
          <a:p>
            <a:r>
              <a:rPr lang="en-US"/>
              <a:t>Phân tích số liệu di cư – hiện trạng di cư</a:t>
            </a:r>
          </a:p>
        </p:txBody>
      </p:sp>
      <p:pic>
        <p:nvPicPr>
          <p:cNvPr id="4" name="Content Placeholder 3" descr="Map&#10;&#10;Description automatically generated">
            <a:extLst>
              <a:ext uri="{FF2B5EF4-FFF2-40B4-BE49-F238E27FC236}">
                <a16:creationId xmlns:a16="http://schemas.microsoft.com/office/drawing/2014/main" id="{4CEE5259-683A-5AD5-F096-B835EE977413}"/>
              </a:ext>
            </a:extLst>
          </p:cNvPr>
          <p:cNvPicPr>
            <a:picLocks noGrp="1" noChangeAspect="1"/>
          </p:cNvPicPr>
          <p:nvPr>
            <p:ph idx="1"/>
          </p:nvPr>
        </p:nvPicPr>
        <p:blipFill>
          <a:blip r:embed="rId3"/>
          <a:stretch>
            <a:fillRect/>
          </a:stretch>
        </p:blipFill>
        <p:spPr>
          <a:xfrm>
            <a:off x="1321492" y="1590805"/>
            <a:ext cx="6983264" cy="4797199"/>
          </a:xfrm>
          <a:prstGeom prst="rect">
            <a:avLst/>
          </a:prstGeom>
        </p:spPr>
      </p:pic>
    </p:spTree>
    <p:extLst>
      <p:ext uri="{BB962C8B-B14F-4D97-AF65-F5344CB8AC3E}">
        <p14:creationId xmlns:p14="http://schemas.microsoft.com/office/powerpoint/2010/main" val="37354568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EC160-43DE-71E0-5EAF-1E231B5E3256}"/>
              </a:ext>
            </a:extLst>
          </p:cNvPr>
          <p:cNvSpPr>
            <a:spLocks noGrp="1"/>
          </p:cNvSpPr>
          <p:nvPr>
            <p:ph type="title"/>
          </p:nvPr>
        </p:nvSpPr>
        <p:spPr/>
        <p:txBody>
          <a:bodyPr/>
          <a:lstStyle/>
          <a:p>
            <a:r>
              <a:rPr lang="en-US"/>
              <a:t>Phân tích số liệu di cư – hiện trạng di cư</a:t>
            </a:r>
          </a:p>
        </p:txBody>
      </p:sp>
      <p:pic>
        <p:nvPicPr>
          <p:cNvPr id="6" name="Content Placeholder 5" descr="Map&#10;&#10;Description automatically generated">
            <a:extLst>
              <a:ext uri="{FF2B5EF4-FFF2-40B4-BE49-F238E27FC236}">
                <a16:creationId xmlns:a16="http://schemas.microsoft.com/office/drawing/2014/main" id="{B262005A-D23A-374C-4CCE-8ADEAE614781}"/>
              </a:ext>
            </a:extLst>
          </p:cNvPr>
          <p:cNvPicPr>
            <a:picLocks noGrp="1" noChangeAspect="1"/>
          </p:cNvPicPr>
          <p:nvPr>
            <p:ph idx="1"/>
          </p:nvPr>
        </p:nvPicPr>
        <p:blipFill>
          <a:blip r:embed="rId3"/>
          <a:stretch>
            <a:fillRect/>
          </a:stretch>
        </p:blipFill>
        <p:spPr>
          <a:xfrm>
            <a:off x="1403842" y="1559337"/>
            <a:ext cx="7101329" cy="4879569"/>
          </a:xfrm>
          <a:prstGeom prst="rect">
            <a:avLst/>
          </a:prstGeom>
        </p:spPr>
      </p:pic>
    </p:spTree>
    <p:extLst>
      <p:ext uri="{BB962C8B-B14F-4D97-AF65-F5344CB8AC3E}">
        <p14:creationId xmlns:p14="http://schemas.microsoft.com/office/powerpoint/2010/main" val="20968079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EC160-43DE-71E0-5EAF-1E231B5E3256}"/>
              </a:ext>
            </a:extLst>
          </p:cNvPr>
          <p:cNvSpPr>
            <a:spLocks noGrp="1"/>
          </p:cNvSpPr>
          <p:nvPr>
            <p:ph type="title"/>
          </p:nvPr>
        </p:nvSpPr>
        <p:spPr/>
        <p:txBody>
          <a:bodyPr/>
          <a:lstStyle/>
          <a:p>
            <a:r>
              <a:rPr lang="en-US"/>
              <a:t>Phân tích số liệu di cư – hiện trạng di cư</a:t>
            </a:r>
          </a:p>
        </p:txBody>
      </p:sp>
      <p:pic>
        <p:nvPicPr>
          <p:cNvPr id="7" name="Picture 6" descr="Map&#10;&#10;Description automatically generated">
            <a:extLst>
              <a:ext uri="{FF2B5EF4-FFF2-40B4-BE49-F238E27FC236}">
                <a16:creationId xmlns:a16="http://schemas.microsoft.com/office/drawing/2014/main" id="{4F6C46F9-7FC1-4660-6251-E4AD6E74EA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334" y="1529052"/>
            <a:ext cx="10208713" cy="4719348"/>
          </a:xfrm>
          <a:prstGeom prst="rect">
            <a:avLst/>
          </a:prstGeom>
        </p:spPr>
      </p:pic>
    </p:spTree>
    <p:extLst>
      <p:ext uri="{BB962C8B-B14F-4D97-AF65-F5344CB8AC3E}">
        <p14:creationId xmlns:p14="http://schemas.microsoft.com/office/powerpoint/2010/main" val="21900542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585E6-15D8-FEFB-5C77-D047084BF1AC}"/>
              </a:ext>
            </a:extLst>
          </p:cNvPr>
          <p:cNvSpPr>
            <a:spLocks noGrp="1"/>
          </p:cNvSpPr>
          <p:nvPr>
            <p:ph type="title"/>
          </p:nvPr>
        </p:nvSpPr>
        <p:spPr/>
        <p:txBody>
          <a:bodyPr/>
          <a:lstStyle/>
          <a:p>
            <a:r>
              <a:rPr lang="en-US"/>
              <a:t>Phân tích số liệu di cư – đặc điểm của người di cư</a:t>
            </a:r>
          </a:p>
        </p:txBody>
      </p:sp>
      <p:sp>
        <p:nvSpPr>
          <p:cNvPr id="3" name="Content Placeholder 2">
            <a:extLst>
              <a:ext uri="{FF2B5EF4-FFF2-40B4-BE49-F238E27FC236}">
                <a16:creationId xmlns:a16="http://schemas.microsoft.com/office/drawing/2014/main" id="{8FEF7D29-13F8-2C87-B034-7CF7D7DED4C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8843986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D624A-3C7B-C749-F928-90E0AC05B0F8}"/>
              </a:ext>
            </a:extLst>
          </p:cNvPr>
          <p:cNvSpPr>
            <a:spLocks noGrp="1"/>
          </p:cNvSpPr>
          <p:nvPr>
            <p:ph type="title"/>
          </p:nvPr>
        </p:nvSpPr>
        <p:spPr/>
        <p:txBody>
          <a:bodyPr/>
          <a:lstStyle/>
          <a:p>
            <a:r>
              <a:rPr lang="en-US"/>
              <a:t>Tương quan giữa di cư và kinh tế</a:t>
            </a:r>
          </a:p>
        </p:txBody>
      </p:sp>
      <p:sp>
        <p:nvSpPr>
          <p:cNvPr id="3" name="Content Placeholder 2">
            <a:extLst>
              <a:ext uri="{FF2B5EF4-FFF2-40B4-BE49-F238E27FC236}">
                <a16:creationId xmlns:a16="http://schemas.microsoft.com/office/drawing/2014/main" id="{5C596F09-1BA9-8ECE-9925-BC13031AFC4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6229257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EEB55-29B5-092A-6D82-31DF0D90F226}"/>
              </a:ext>
            </a:extLst>
          </p:cNvPr>
          <p:cNvSpPr>
            <a:spLocks noGrp="1"/>
          </p:cNvSpPr>
          <p:nvPr>
            <p:ph type="title"/>
          </p:nvPr>
        </p:nvSpPr>
        <p:spPr/>
        <p:txBody>
          <a:bodyPr/>
          <a:lstStyle/>
          <a:p>
            <a:r>
              <a:rPr lang="en-US"/>
              <a:t>Tương quan giữa di cư và giáo dục, đào tạo</a:t>
            </a:r>
          </a:p>
        </p:txBody>
      </p:sp>
      <p:sp>
        <p:nvSpPr>
          <p:cNvPr id="3" name="Content Placeholder 2">
            <a:extLst>
              <a:ext uri="{FF2B5EF4-FFF2-40B4-BE49-F238E27FC236}">
                <a16:creationId xmlns:a16="http://schemas.microsoft.com/office/drawing/2014/main" id="{73DFE8E2-521E-64B2-4BF0-DDA2A6BCB619}"/>
              </a:ext>
            </a:extLst>
          </p:cNvPr>
          <p:cNvSpPr>
            <a:spLocks noGrp="1"/>
          </p:cNvSpPr>
          <p:nvPr>
            <p:ph idx="1"/>
          </p:nvPr>
        </p:nvSpPr>
        <p:spPr/>
        <p:txBody>
          <a:bodyPr/>
          <a:lstStyle/>
          <a:p>
            <a:r>
              <a:rPr lang="en-US"/>
              <a:t>agfsagadg</a:t>
            </a:r>
          </a:p>
        </p:txBody>
      </p:sp>
    </p:spTree>
    <p:extLst>
      <p:ext uri="{BB962C8B-B14F-4D97-AF65-F5344CB8AC3E}">
        <p14:creationId xmlns:p14="http://schemas.microsoft.com/office/powerpoint/2010/main" val="37156436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2CB02-B54D-1D8E-87FD-07136C07756E}"/>
              </a:ext>
            </a:extLst>
          </p:cNvPr>
          <p:cNvSpPr>
            <a:spLocks noGrp="1"/>
          </p:cNvSpPr>
          <p:nvPr>
            <p:ph type="title"/>
          </p:nvPr>
        </p:nvSpPr>
        <p:spPr/>
        <p:txBody>
          <a:bodyPr/>
          <a:lstStyle/>
          <a:p>
            <a:r>
              <a:rPr lang="en-US"/>
              <a:t>Kết luận lý do di cư</a:t>
            </a:r>
          </a:p>
        </p:txBody>
      </p:sp>
      <p:sp>
        <p:nvSpPr>
          <p:cNvPr id="3" name="Content Placeholder 2">
            <a:extLst>
              <a:ext uri="{FF2B5EF4-FFF2-40B4-BE49-F238E27FC236}">
                <a16:creationId xmlns:a16="http://schemas.microsoft.com/office/drawing/2014/main" id="{3015FF8F-46F7-9931-A917-F46A02A760E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8406386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67589-BC8E-DD31-82B9-E42B4DD2B515}"/>
              </a:ext>
            </a:extLst>
          </p:cNvPr>
          <p:cNvSpPr>
            <a:spLocks noGrp="1"/>
          </p:cNvSpPr>
          <p:nvPr>
            <p:ph type="title"/>
          </p:nvPr>
        </p:nvSpPr>
        <p:spPr/>
        <p:txBody>
          <a:bodyPr/>
          <a:lstStyle/>
          <a:p>
            <a:r>
              <a:rPr lang="en-US"/>
              <a:t>Nội dung</a:t>
            </a:r>
          </a:p>
        </p:txBody>
      </p:sp>
      <p:graphicFrame>
        <p:nvGraphicFramePr>
          <p:cNvPr id="4" name="Content Placeholder 3">
            <a:extLst>
              <a:ext uri="{FF2B5EF4-FFF2-40B4-BE49-F238E27FC236}">
                <a16:creationId xmlns:a16="http://schemas.microsoft.com/office/drawing/2014/main" id="{3518CC04-A808-470B-F7C3-10A9F1F803D0}"/>
              </a:ext>
            </a:extLst>
          </p:cNvPr>
          <p:cNvGraphicFramePr>
            <a:graphicFrameLocks noGrp="1"/>
          </p:cNvGraphicFramePr>
          <p:nvPr>
            <p:ph idx="1"/>
            <p:extLst>
              <p:ext uri="{D42A27DB-BD31-4B8C-83A1-F6EECF244321}">
                <p14:modId xmlns:p14="http://schemas.microsoft.com/office/powerpoint/2010/main" val="1894398561"/>
              </p:ext>
            </p:extLst>
          </p:nvPr>
        </p:nvGraphicFramePr>
        <p:xfrm>
          <a:off x="677334" y="2160589"/>
          <a:ext cx="8596668" cy="38807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347370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688E2-4DD8-33A0-8083-F926741D105D}"/>
              </a:ext>
            </a:extLst>
          </p:cNvPr>
          <p:cNvSpPr>
            <a:spLocks noGrp="1"/>
          </p:cNvSpPr>
          <p:nvPr>
            <p:ph type="title"/>
          </p:nvPr>
        </p:nvSpPr>
        <p:spPr/>
        <p:txBody>
          <a:bodyPr/>
          <a:lstStyle/>
          <a:p>
            <a:r>
              <a:rPr lang="en-US"/>
              <a:t>Kết quả khảo sát lý do di cư</a:t>
            </a:r>
          </a:p>
        </p:txBody>
      </p:sp>
      <p:sp>
        <p:nvSpPr>
          <p:cNvPr id="3" name="Content Placeholder 2">
            <a:extLst>
              <a:ext uri="{FF2B5EF4-FFF2-40B4-BE49-F238E27FC236}">
                <a16:creationId xmlns:a16="http://schemas.microsoft.com/office/drawing/2014/main" id="{49334641-0EEB-5C85-3069-93E5F8EA2A6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8224202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7DC3CC9-9C82-F3BB-036F-56953C513B5D}"/>
              </a:ext>
            </a:extLst>
          </p:cNvPr>
          <p:cNvSpPr txBox="1"/>
          <p:nvPr/>
        </p:nvSpPr>
        <p:spPr>
          <a:xfrm>
            <a:off x="2377440" y="2548387"/>
            <a:ext cx="6785810" cy="1446550"/>
          </a:xfrm>
          <a:prstGeom prst="rect">
            <a:avLst/>
          </a:prstGeom>
          <a:solidFill>
            <a:schemeClr val="bg1"/>
          </a:solidFill>
        </p:spPr>
        <p:txBody>
          <a:bodyPr wrap="square" rtlCol="0">
            <a:spAutoFit/>
          </a:bodyPr>
          <a:lstStyle/>
          <a:p>
            <a:pPr algn="ctr"/>
            <a:r>
              <a:rPr lang="en-US" sz="8800">
                <a:solidFill>
                  <a:schemeClr val="accent1"/>
                </a:solidFill>
                <a:latin typeface="Mystical Woods Smooth Script" panose="02000500000000000000" pitchFamily="2" charset="0"/>
                <a:cs typeface="Dreaming Outloud Script Pro" panose="020B0604020202020204" pitchFamily="66" charset="0"/>
              </a:rPr>
              <a:t>Thank you!</a:t>
            </a:r>
          </a:p>
        </p:txBody>
      </p:sp>
    </p:spTree>
    <p:extLst>
      <p:ext uri="{BB962C8B-B14F-4D97-AF65-F5344CB8AC3E}">
        <p14:creationId xmlns:p14="http://schemas.microsoft.com/office/powerpoint/2010/main" val="18986030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7EDB1-9879-DE53-156B-5DAE24C1B49F}"/>
              </a:ext>
            </a:extLst>
          </p:cNvPr>
          <p:cNvSpPr>
            <a:spLocks noGrp="1"/>
          </p:cNvSpPr>
          <p:nvPr>
            <p:ph type="title"/>
          </p:nvPr>
        </p:nvSpPr>
        <p:spPr/>
        <p:txBody>
          <a:bodyPr/>
          <a:lstStyle/>
          <a:p>
            <a:r>
              <a:rPr lang="en-US"/>
              <a:t>Vấn đề di cư</a:t>
            </a:r>
          </a:p>
        </p:txBody>
      </p:sp>
      <p:sp>
        <p:nvSpPr>
          <p:cNvPr id="3" name="Content Placeholder 2">
            <a:extLst>
              <a:ext uri="{FF2B5EF4-FFF2-40B4-BE49-F238E27FC236}">
                <a16:creationId xmlns:a16="http://schemas.microsoft.com/office/drawing/2014/main" id="{6A3BFE56-CC99-515E-E247-E33DA2B71003}"/>
              </a:ext>
            </a:extLst>
          </p:cNvPr>
          <p:cNvSpPr>
            <a:spLocks noGrp="1"/>
          </p:cNvSpPr>
          <p:nvPr>
            <p:ph idx="1"/>
          </p:nvPr>
        </p:nvSpPr>
        <p:spPr/>
        <p:txBody>
          <a:bodyPr/>
          <a:lstStyle/>
          <a:p>
            <a:r>
              <a:rPr lang="en-US"/>
              <a:t>Vì sao vấn đề di cư quan trọng:</a:t>
            </a:r>
          </a:p>
          <a:p>
            <a:pPr lvl="1"/>
            <a:r>
              <a:rPr lang="en-US"/>
              <a:t>Đối với quản lý Nhà nước: liên quan chính sách xã hội</a:t>
            </a:r>
          </a:p>
          <a:p>
            <a:pPr lvl="1"/>
            <a:r>
              <a:rPr lang="en-US"/>
              <a:t>Đối với mỗi cá nhân: liên quan cuộc sống thường ngày</a:t>
            </a:r>
          </a:p>
          <a:p>
            <a:r>
              <a:rPr lang="en-US"/>
              <a:t>Di cư: nơi thường trú hiện tại khác nơi thường trú 5 năm trước (theo quy ước của Tổng cục Thống kê)</a:t>
            </a:r>
          </a:p>
          <a:p>
            <a:r>
              <a:rPr lang="en-US"/>
              <a:t>Phạm vi tiểu luận: di cư giữa các tỉnh tại Việt Nam</a:t>
            </a:r>
          </a:p>
          <a:p>
            <a:r>
              <a:rPr lang="en-US"/>
              <a:t>Thuật ngữ:</a:t>
            </a:r>
          </a:p>
          <a:p>
            <a:pPr lvl="1"/>
            <a:r>
              <a:rPr lang="en-US"/>
              <a:t>Tỷ suất nhập cư (‰)</a:t>
            </a:r>
          </a:p>
          <a:p>
            <a:pPr lvl="1"/>
            <a:r>
              <a:rPr lang="en-US"/>
              <a:t>Tỷ suất xuất cư (‰)</a:t>
            </a:r>
          </a:p>
          <a:p>
            <a:pPr lvl="1"/>
            <a:r>
              <a:rPr lang="en-US"/>
              <a:t>Tỷ suất di cư thuần (‰)  = tỷ suất nhập cư – tỷ suất xuất cư</a:t>
            </a:r>
          </a:p>
        </p:txBody>
      </p:sp>
    </p:spTree>
    <p:extLst>
      <p:ext uri="{BB962C8B-B14F-4D97-AF65-F5344CB8AC3E}">
        <p14:creationId xmlns:p14="http://schemas.microsoft.com/office/powerpoint/2010/main" val="7142390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D425B-82C9-0E5C-23CB-FE83504AC38F}"/>
              </a:ext>
            </a:extLst>
          </p:cNvPr>
          <p:cNvSpPr>
            <a:spLocks noGrp="1"/>
          </p:cNvSpPr>
          <p:nvPr>
            <p:ph type="title"/>
          </p:nvPr>
        </p:nvSpPr>
        <p:spPr/>
        <p:txBody>
          <a:bodyPr/>
          <a:lstStyle/>
          <a:p>
            <a:r>
              <a:rPr lang="en-US"/>
              <a:t>Nguồn dữ liệu</a:t>
            </a:r>
          </a:p>
        </p:txBody>
      </p:sp>
      <p:sp>
        <p:nvSpPr>
          <p:cNvPr id="3" name="Content Placeholder 2">
            <a:extLst>
              <a:ext uri="{FF2B5EF4-FFF2-40B4-BE49-F238E27FC236}">
                <a16:creationId xmlns:a16="http://schemas.microsoft.com/office/drawing/2014/main" id="{647FB6CA-B7AA-D8B0-C343-B51FE214106E}"/>
              </a:ext>
            </a:extLst>
          </p:cNvPr>
          <p:cNvSpPr>
            <a:spLocks noGrp="1"/>
          </p:cNvSpPr>
          <p:nvPr>
            <p:ph idx="1"/>
          </p:nvPr>
        </p:nvSpPr>
        <p:spPr/>
        <p:txBody>
          <a:bodyPr/>
          <a:lstStyle/>
          <a:p>
            <a:r>
              <a:rPr lang="en-US"/>
              <a:t>Số liệu điều tra của Tổng cục Thống kê</a:t>
            </a:r>
          </a:p>
          <a:p>
            <a:pPr lvl="1"/>
            <a:r>
              <a:rPr lang="en-US"/>
              <a:t>Dữ liệu điều tra thường niên: </a:t>
            </a:r>
            <a:r>
              <a:rPr lang="en-US" u="sng">
                <a:solidFill>
                  <a:srgbClr val="0563C1"/>
                </a:solidFill>
                <a:cs typeface="Arial" panose="020B0604020202020204" pitchFamily="34" charset="0"/>
                <a:hlinkClick r:id="rId2">
                  <a:extLst>
                    <a:ext uri="{A12FA001-AC4F-418D-AE19-62706E023703}">
                      <ahyp:hlinkClr xmlns:ahyp="http://schemas.microsoft.com/office/drawing/2018/hyperlinkcolor" val="tx"/>
                    </a:ext>
                  </a:extLst>
                </a:hlinkClick>
              </a:rPr>
              <a:t>https://www.gso.gov.vn/so-lieu-thong-ke/</a:t>
            </a:r>
            <a:endParaRPr lang="en-US" u="sng">
              <a:solidFill>
                <a:srgbClr val="0563C1"/>
              </a:solidFill>
              <a:cs typeface="Arial" panose="020B0604020202020204" pitchFamily="34" charset="0"/>
            </a:endParaRPr>
          </a:p>
          <a:p>
            <a:pPr lvl="1"/>
            <a:r>
              <a:rPr lang="en-US"/>
              <a:t>Dữ liệu tổng điều tra dân số và nhà năm 2019: </a:t>
            </a:r>
            <a:r>
              <a:rPr lang="en-US" u="sng">
                <a:solidFill>
                  <a:srgbClr val="0563C1"/>
                </a:solidFill>
                <a:effectLst/>
                <a:ea typeface="Calibri" panose="020F0502020204030204" pitchFamily="34" charset="0"/>
                <a:cs typeface="Arial" panose="020B0604020202020204" pitchFamily="34" charset="0"/>
                <a:hlinkClick r:id="rId3"/>
              </a:rPr>
              <a:t>https://www.gso.gov.vn/tong-dieu-tra-dan-so-va-nha-o/</a:t>
            </a:r>
            <a:endParaRPr lang="en-US">
              <a:cs typeface="Arial" panose="020B0604020202020204" pitchFamily="34" charset="0"/>
            </a:endParaRPr>
          </a:p>
          <a:p>
            <a:r>
              <a:rPr lang="en-US"/>
              <a:t>Dữ liệu địa không gian được sưu tầm tại trang web của tổ chức Sáng kiến phát triển mở Việt Nam (Open Development Vietnam – ODV): </a:t>
            </a:r>
            <a:r>
              <a:rPr lang="en-US" sz="1800" u="sng">
                <a:solidFill>
                  <a:srgbClr val="0563C1"/>
                </a:solidFill>
                <a:effectLst/>
                <a:ea typeface="Calibri" panose="020F0502020204030204" pitchFamily="34" charset="0"/>
                <a:cs typeface="Arial" panose="020B0604020202020204" pitchFamily="34" charset="0"/>
                <a:hlinkClick r:id="rId4"/>
              </a:rPr>
              <a:t>https://vietnam.opendevelopmentmekong.net/vi/about-us/</a:t>
            </a:r>
            <a:r>
              <a:rPr lang="en-US" sz="1800">
                <a:effectLst/>
                <a:ea typeface="Calibri" panose="020F0502020204030204" pitchFamily="34" charset="0"/>
                <a:cs typeface="Arial" panose="020B0604020202020204" pitchFamily="34" charset="0"/>
              </a:rPr>
              <a:t>. </a:t>
            </a:r>
            <a:endParaRPr lang="en-US">
              <a:cs typeface="Arial" panose="020B0604020202020204" pitchFamily="34" charset="0"/>
            </a:endParaRPr>
          </a:p>
        </p:txBody>
      </p:sp>
    </p:spTree>
    <p:extLst>
      <p:ext uri="{BB962C8B-B14F-4D97-AF65-F5344CB8AC3E}">
        <p14:creationId xmlns:p14="http://schemas.microsoft.com/office/powerpoint/2010/main" val="16871257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44E29-60DA-1137-72AF-BBCF357A37FA}"/>
              </a:ext>
            </a:extLst>
          </p:cNvPr>
          <p:cNvSpPr>
            <a:spLocks noGrp="1"/>
          </p:cNvSpPr>
          <p:nvPr>
            <p:ph type="title"/>
          </p:nvPr>
        </p:nvSpPr>
        <p:spPr/>
        <p:txBody>
          <a:bodyPr/>
          <a:lstStyle/>
          <a:p>
            <a:r>
              <a:rPr lang="en-US"/>
              <a:t>Các dữ liệu sử dụng</a:t>
            </a:r>
          </a:p>
        </p:txBody>
      </p:sp>
      <p:graphicFrame>
        <p:nvGraphicFramePr>
          <p:cNvPr id="6" name="Content Placeholder 5">
            <a:extLst>
              <a:ext uri="{FF2B5EF4-FFF2-40B4-BE49-F238E27FC236}">
                <a16:creationId xmlns:a16="http://schemas.microsoft.com/office/drawing/2014/main" id="{09032B5A-0A7E-10D3-13B9-920A732BB49C}"/>
              </a:ext>
            </a:extLst>
          </p:cNvPr>
          <p:cNvGraphicFramePr>
            <a:graphicFrameLocks noGrp="1"/>
          </p:cNvGraphicFramePr>
          <p:nvPr>
            <p:ph idx="1"/>
            <p:extLst>
              <p:ext uri="{D42A27DB-BD31-4B8C-83A1-F6EECF244321}">
                <p14:modId xmlns:p14="http://schemas.microsoft.com/office/powerpoint/2010/main" val="261756990"/>
              </p:ext>
            </p:extLst>
          </p:nvPr>
        </p:nvGraphicFramePr>
        <p:xfrm>
          <a:off x="677334" y="2160589"/>
          <a:ext cx="8596668" cy="38807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812478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7C089-A559-3FB9-5F59-34B31C12AF33}"/>
              </a:ext>
            </a:extLst>
          </p:cNvPr>
          <p:cNvSpPr>
            <a:spLocks noGrp="1"/>
          </p:cNvSpPr>
          <p:nvPr>
            <p:ph type="title"/>
          </p:nvPr>
        </p:nvSpPr>
        <p:spPr/>
        <p:txBody>
          <a:bodyPr/>
          <a:lstStyle/>
          <a:p>
            <a:r>
              <a:rPr lang="en-US"/>
              <a:t>Tiền xử lý dữ liệu</a:t>
            </a:r>
          </a:p>
        </p:txBody>
      </p:sp>
      <p:sp>
        <p:nvSpPr>
          <p:cNvPr id="3" name="Content Placeholder 2">
            <a:extLst>
              <a:ext uri="{FF2B5EF4-FFF2-40B4-BE49-F238E27FC236}">
                <a16:creationId xmlns:a16="http://schemas.microsoft.com/office/drawing/2014/main" id="{FF510EB5-0516-C396-EC2A-56CCB90F976E}"/>
              </a:ext>
            </a:extLst>
          </p:cNvPr>
          <p:cNvSpPr>
            <a:spLocks noGrp="1"/>
          </p:cNvSpPr>
          <p:nvPr>
            <p:ph idx="1"/>
          </p:nvPr>
        </p:nvSpPr>
        <p:spPr/>
        <p:txBody>
          <a:bodyPr>
            <a:normAutofit/>
          </a:bodyPr>
          <a:lstStyle/>
          <a:p>
            <a:r>
              <a:rPr lang="en-US"/>
              <a:t>Chuẩn hóa và ghép các dữ liệu thống kê theo tỉnh thành 1 bảng duy nhất</a:t>
            </a:r>
          </a:p>
          <a:p>
            <a:pPr lvl="1">
              <a:lnSpc>
                <a:spcPct val="130000"/>
              </a:lnSpc>
            </a:pPr>
            <a:r>
              <a:rPr lang="en-US"/>
              <a:t>Tỷ suất xuất cư, nhập cư và di cư thuần theo địa phương (dữ liệu năm 2021-TCTK)</a:t>
            </a:r>
          </a:p>
          <a:p>
            <a:pPr lvl="1">
              <a:lnSpc>
                <a:spcPct val="130000"/>
              </a:lnSpc>
            </a:pPr>
            <a:r>
              <a:rPr lang="en-US"/>
              <a:t>Thu nhập trung bình tháng theo địa phương (dữ liệu năm 2021-TCTK)</a:t>
            </a:r>
          </a:p>
          <a:p>
            <a:pPr lvl="1">
              <a:lnSpc>
                <a:spcPct val="130000"/>
              </a:lnSpc>
            </a:pPr>
            <a:r>
              <a:rPr lang="en-US"/>
              <a:t>Đầu tư trực tiếp từ nước ngoài phân theo địa phương (dữ liệu năm 2021-TCTK)</a:t>
            </a:r>
          </a:p>
          <a:p>
            <a:pPr lvl="1">
              <a:lnSpc>
                <a:spcPct val="130000"/>
              </a:lnSpc>
            </a:pPr>
            <a:r>
              <a:rPr lang="en-US"/>
              <a:t>Số lượng sinh viên tại các trường đại học phân theo địa phương (dữ liệu năm 2020-TCTK)</a:t>
            </a:r>
          </a:p>
          <a:p>
            <a:pPr lvl="1">
              <a:lnSpc>
                <a:spcPct val="130000"/>
              </a:lnSpc>
            </a:pPr>
            <a:r>
              <a:rPr lang="en-US"/>
              <a:t>Số lượng học sinh, sinh viên giáo dục nghề nghiệp theo địa phương (dữ liệu năm 2020-TCTK)</a:t>
            </a:r>
          </a:p>
        </p:txBody>
      </p:sp>
    </p:spTree>
    <p:extLst>
      <p:ext uri="{BB962C8B-B14F-4D97-AF65-F5344CB8AC3E}">
        <p14:creationId xmlns:p14="http://schemas.microsoft.com/office/powerpoint/2010/main" val="9515854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04BAC-7697-C415-253B-A451E13FC1D1}"/>
              </a:ext>
            </a:extLst>
          </p:cNvPr>
          <p:cNvSpPr>
            <a:spLocks noGrp="1"/>
          </p:cNvSpPr>
          <p:nvPr>
            <p:ph type="title"/>
          </p:nvPr>
        </p:nvSpPr>
        <p:spPr/>
        <p:txBody>
          <a:bodyPr/>
          <a:lstStyle/>
          <a:p>
            <a:r>
              <a:rPr lang="en-US"/>
              <a:t>Tiền xử lý dữ liệu – số liệu thống kê theo tỉnh</a:t>
            </a:r>
          </a:p>
        </p:txBody>
      </p:sp>
      <p:sp>
        <p:nvSpPr>
          <p:cNvPr id="6" name="Content Placeholder 5">
            <a:extLst>
              <a:ext uri="{FF2B5EF4-FFF2-40B4-BE49-F238E27FC236}">
                <a16:creationId xmlns:a16="http://schemas.microsoft.com/office/drawing/2014/main" id="{731A72D1-24CA-B1AB-CFC4-786018168348}"/>
              </a:ext>
            </a:extLst>
          </p:cNvPr>
          <p:cNvSpPr>
            <a:spLocks noGrp="1"/>
          </p:cNvSpPr>
          <p:nvPr>
            <p:ph idx="1"/>
          </p:nvPr>
        </p:nvSpPr>
        <p:spPr/>
        <p:txBody>
          <a:bodyPr/>
          <a:lstStyle/>
          <a:p>
            <a:r>
              <a:rPr lang="en-US"/>
              <a:t>Dữ liệu thống kê theo tỉnh sau khi tích hợp xong</a:t>
            </a:r>
          </a:p>
          <a:p>
            <a:endParaRPr lang="en-US"/>
          </a:p>
        </p:txBody>
      </p:sp>
      <p:pic>
        <p:nvPicPr>
          <p:cNvPr id="4" name="Picture 3">
            <a:extLst>
              <a:ext uri="{FF2B5EF4-FFF2-40B4-BE49-F238E27FC236}">
                <a16:creationId xmlns:a16="http://schemas.microsoft.com/office/drawing/2014/main" id="{46D6B2B8-A3BC-E0B2-5C11-A768C97B893B}"/>
              </a:ext>
            </a:extLst>
          </p:cNvPr>
          <p:cNvPicPr>
            <a:picLocks noChangeAspect="1"/>
          </p:cNvPicPr>
          <p:nvPr/>
        </p:nvPicPr>
        <p:blipFill>
          <a:blip r:embed="rId2"/>
          <a:stretch>
            <a:fillRect/>
          </a:stretch>
        </p:blipFill>
        <p:spPr>
          <a:xfrm>
            <a:off x="909637" y="2712171"/>
            <a:ext cx="10372725" cy="3714750"/>
          </a:xfrm>
          <a:prstGeom prst="rect">
            <a:avLst/>
          </a:prstGeom>
        </p:spPr>
      </p:pic>
    </p:spTree>
    <p:extLst>
      <p:ext uri="{BB962C8B-B14F-4D97-AF65-F5344CB8AC3E}">
        <p14:creationId xmlns:p14="http://schemas.microsoft.com/office/powerpoint/2010/main" val="22974108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95BAD75-87BA-C6F0-00D3-9EEECFB1EF4C}"/>
              </a:ext>
            </a:extLst>
          </p:cNvPr>
          <p:cNvSpPr>
            <a:spLocks noGrp="1"/>
          </p:cNvSpPr>
          <p:nvPr>
            <p:ph type="title"/>
          </p:nvPr>
        </p:nvSpPr>
        <p:spPr/>
        <p:txBody>
          <a:bodyPr/>
          <a:lstStyle/>
          <a:p>
            <a:r>
              <a:rPr lang="en-US"/>
              <a:t>Tiền xử lý dữ liệu – tuổi của người di cư</a:t>
            </a:r>
          </a:p>
        </p:txBody>
      </p:sp>
      <p:sp>
        <p:nvSpPr>
          <p:cNvPr id="5" name="Text Placeholder 4">
            <a:extLst>
              <a:ext uri="{FF2B5EF4-FFF2-40B4-BE49-F238E27FC236}">
                <a16:creationId xmlns:a16="http://schemas.microsoft.com/office/drawing/2014/main" id="{AEDAFBD3-D924-A168-466E-DC90531EC8B6}"/>
              </a:ext>
            </a:extLst>
          </p:cNvPr>
          <p:cNvSpPr>
            <a:spLocks noGrp="1"/>
          </p:cNvSpPr>
          <p:nvPr>
            <p:ph type="body" idx="1"/>
          </p:nvPr>
        </p:nvSpPr>
        <p:spPr/>
        <p:txBody>
          <a:bodyPr/>
          <a:lstStyle/>
          <a:p>
            <a:r>
              <a:rPr lang="en-US"/>
              <a:t>Dữ liệu gốc</a:t>
            </a:r>
          </a:p>
        </p:txBody>
      </p:sp>
      <p:sp>
        <p:nvSpPr>
          <p:cNvPr id="7" name="Text Placeholder 6">
            <a:extLst>
              <a:ext uri="{FF2B5EF4-FFF2-40B4-BE49-F238E27FC236}">
                <a16:creationId xmlns:a16="http://schemas.microsoft.com/office/drawing/2014/main" id="{D1EF5701-F170-79CF-B39B-5D1BB8D58CB6}"/>
              </a:ext>
            </a:extLst>
          </p:cNvPr>
          <p:cNvSpPr>
            <a:spLocks noGrp="1"/>
          </p:cNvSpPr>
          <p:nvPr>
            <p:ph type="body" sz="quarter" idx="3"/>
          </p:nvPr>
        </p:nvSpPr>
        <p:spPr/>
        <p:txBody>
          <a:bodyPr/>
          <a:lstStyle/>
          <a:p>
            <a:r>
              <a:rPr lang="en-US"/>
              <a:t>Dữ liệu sau tính toán</a:t>
            </a:r>
          </a:p>
        </p:txBody>
      </p:sp>
      <p:pic>
        <p:nvPicPr>
          <p:cNvPr id="9" name="Content Placeholder 8" descr="A picture containing diagram&#10;&#10;Description automatically generated">
            <a:extLst>
              <a:ext uri="{FF2B5EF4-FFF2-40B4-BE49-F238E27FC236}">
                <a16:creationId xmlns:a16="http://schemas.microsoft.com/office/drawing/2014/main" id="{426AE404-87E8-8EAA-2DCD-C0A5ABB7CAE6}"/>
              </a:ext>
            </a:extLst>
          </p:cNvPr>
          <p:cNvPicPr>
            <a:picLocks noGrp="1" noChangeAspect="1"/>
          </p:cNvPicPr>
          <p:nvPr>
            <p:ph sz="half" idx="2"/>
          </p:nvPr>
        </p:nvPicPr>
        <p:blipFill>
          <a:blip r:embed="rId2"/>
          <a:stretch>
            <a:fillRect/>
          </a:stretch>
        </p:blipFill>
        <p:spPr>
          <a:xfrm>
            <a:off x="676275" y="3219834"/>
            <a:ext cx="4184650" cy="2339207"/>
          </a:xfrm>
          <a:prstGeom prst="rect">
            <a:avLst/>
          </a:prstGeom>
        </p:spPr>
      </p:pic>
      <p:pic>
        <p:nvPicPr>
          <p:cNvPr id="10" name="Content Placeholder 9">
            <a:extLst>
              <a:ext uri="{FF2B5EF4-FFF2-40B4-BE49-F238E27FC236}">
                <a16:creationId xmlns:a16="http://schemas.microsoft.com/office/drawing/2014/main" id="{460EE6F7-0A78-6F7B-2B2E-851E7F7DB8FD}"/>
              </a:ext>
            </a:extLst>
          </p:cNvPr>
          <p:cNvPicPr>
            <a:picLocks noGrp="1" noChangeAspect="1"/>
          </p:cNvPicPr>
          <p:nvPr>
            <p:ph sz="quarter" idx="4"/>
          </p:nvPr>
        </p:nvPicPr>
        <p:blipFill>
          <a:blip r:embed="rId3"/>
          <a:stretch>
            <a:fillRect/>
          </a:stretch>
        </p:blipFill>
        <p:spPr>
          <a:xfrm>
            <a:off x="6411358" y="2736850"/>
            <a:ext cx="1539396" cy="3305175"/>
          </a:xfrm>
          <a:prstGeom prst="rect">
            <a:avLst/>
          </a:prstGeom>
        </p:spPr>
      </p:pic>
    </p:spTree>
    <p:extLst>
      <p:ext uri="{BB962C8B-B14F-4D97-AF65-F5344CB8AC3E}">
        <p14:creationId xmlns:p14="http://schemas.microsoft.com/office/powerpoint/2010/main" val="36933851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82321-9582-DF8A-EB3C-F49852DDE611}"/>
              </a:ext>
            </a:extLst>
          </p:cNvPr>
          <p:cNvSpPr>
            <a:spLocks noGrp="1"/>
          </p:cNvSpPr>
          <p:nvPr>
            <p:ph type="title"/>
          </p:nvPr>
        </p:nvSpPr>
        <p:spPr/>
        <p:txBody>
          <a:bodyPr/>
          <a:lstStyle/>
          <a:p>
            <a:r>
              <a:rPr lang="en-US"/>
              <a:t>Thư viện Plotly Dash</a:t>
            </a:r>
          </a:p>
        </p:txBody>
      </p:sp>
      <p:sp>
        <p:nvSpPr>
          <p:cNvPr id="7" name="Content Placeholder 6">
            <a:extLst>
              <a:ext uri="{FF2B5EF4-FFF2-40B4-BE49-F238E27FC236}">
                <a16:creationId xmlns:a16="http://schemas.microsoft.com/office/drawing/2014/main" id="{EC1F50EB-77A9-AF60-EBA9-DE36FC351E64}"/>
              </a:ext>
            </a:extLst>
          </p:cNvPr>
          <p:cNvSpPr>
            <a:spLocks noGrp="1"/>
          </p:cNvSpPr>
          <p:nvPr>
            <p:ph idx="1"/>
          </p:nvPr>
        </p:nvSpPr>
        <p:spPr/>
        <p:txBody>
          <a:bodyPr/>
          <a:lstStyle/>
          <a:p>
            <a:pPr lvl="0">
              <a:lnSpc>
                <a:spcPct val="130000"/>
              </a:lnSpc>
            </a:pPr>
            <a:r>
              <a:rPr lang="en-US"/>
              <a:t>Là  1 thư viện nguồn mở bằng Python hỗ trợ trực quan hóa dữ liệu, đặc biệt là biểu diễn qua dashboard và các đồ thị tương tác. Cho phép các lập trình viên Python phát triển các ứng dụng phân tích dữ liệu hoàn chỉnh và dashboard tương tác.</a:t>
            </a:r>
          </a:p>
          <a:p>
            <a:pPr lvl="0">
              <a:lnSpc>
                <a:spcPct val="130000"/>
              </a:lnSpc>
            </a:pPr>
            <a:r>
              <a:rPr lang="en-US"/>
              <a:t>Chỉ cần dùng Python nhưng có thể đảm đương được tất cả công việc từ tương tác dữ liệu, trực quan và phân tích dữ liệu, xuất bản thành các ứng dụng web với giao diện mà không cần biết đến những công cụ khác như HTML, CSS, Javascript</a:t>
            </a:r>
          </a:p>
          <a:p>
            <a:pPr lvl="0">
              <a:lnSpc>
                <a:spcPct val="130000"/>
              </a:lnSpc>
            </a:pPr>
            <a:endParaRPr lang="en-US">
              <a:highlight>
                <a:srgbClr val="FFFF00"/>
              </a:highlight>
            </a:endParaRPr>
          </a:p>
        </p:txBody>
      </p:sp>
    </p:spTree>
    <p:extLst>
      <p:ext uri="{BB962C8B-B14F-4D97-AF65-F5344CB8AC3E}">
        <p14:creationId xmlns:p14="http://schemas.microsoft.com/office/powerpoint/2010/main" val="218720833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4400</TotalTime>
  <Words>1464</Words>
  <Application>Microsoft Office PowerPoint</Application>
  <PresentationFormat>Widescreen</PresentationFormat>
  <Paragraphs>89</Paragraphs>
  <Slides>21</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Mystical Woods Smooth Script</vt:lpstr>
      <vt:lpstr>Times New Roman</vt:lpstr>
      <vt:lpstr>Trebuchet MS</vt:lpstr>
      <vt:lpstr>Wingdings 3</vt:lpstr>
      <vt:lpstr>Facet</vt:lpstr>
      <vt:lpstr>Phân tích dữ liệu di cư  tại các tỉnh thành Việt Nam</vt:lpstr>
      <vt:lpstr>Nội dung</vt:lpstr>
      <vt:lpstr>Vấn đề di cư</vt:lpstr>
      <vt:lpstr>Nguồn dữ liệu</vt:lpstr>
      <vt:lpstr>Các dữ liệu sử dụng</vt:lpstr>
      <vt:lpstr>Tiền xử lý dữ liệu</vt:lpstr>
      <vt:lpstr>Tiền xử lý dữ liệu – số liệu thống kê theo tỉnh</vt:lpstr>
      <vt:lpstr>Tiền xử lý dữ liệu – tuổi của người di cư</vt:lpstr>
      <vt:lpstr>Thư viện Plotly Dash</vt:lpstr>
      <vt:lpstr>Thư viện Plotly Dash – các package thường dùng</vt:lpstr>
      <vt:lpstr>Thư viện Plotly Dash</vt:lpstr>
      <vt:lpstr>Ứng dụng Dash</vt:lpstr>
      <vt:lpstr>Phân tích số liệu di cư – hiện trạng di cư</vt:lpstr>
      <vt:lpstr>Phân tích số liệu di cư – hiện trạng di cư</vt:lpstr>
      <vt:lpstr>Phân tích số liệu di cư – hiện trạng di cư</vt:lpstr>
      <vt:lpstr>Phân tích số liệu di cư – đặc điểm của người di cư</vt:lpstr>
      <vt:lpstr>Tương quan giữa di cư và kinh tế</vt:lpstr>
      <vt:lpstr>Tương quan giữa di cư và giáo dục, đào tạo</vt:lpstr>
      <vt:lpstr>Kết luận lý do di cư</vt:lpstr>
      <vt:lpstr>Kết quả khảo sát lý do di cư</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Trực quan hóa dữ liệu địa lý</dc:title>
  <dc:creator>Dao Thi Thu Hong</dc:creator>
  <cp:lastModifiedBy>Dao Thi Thu Hong</cp:lastModifiedBy>
  <cp:revision>64</cp:revision>
  <dcterms:created xsi:type="dcterms:W3CDTF">2022-11-23T03:06:09Z</dcterms:created>
  <dcterms:modified xsi:type="dcterms:W3CDTF">2023-02-02T19:40:25Z</dcterms:modified>
</cp:coreProperties>
</file>