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B562B-97D4-4640-A487-CCBE6B38130B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2F5A6-4E40-47C9-80E2-F8B35AC11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44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C11-6813-4B6B-903B-3BDEC4D8648D}" type="datetime1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9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1487-556D-41FE-9D61-1D44631CE9B0}" type="datetime1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7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88F4-CB3B-4FEB-8A51-100D1047ACD9}" type="datetime1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77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E8D3-2C85-4236-B39A-9C6A8C9A4ACB}" type="datetime1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61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6F78-C2C0-4EC6-86D5-298CD6318F96}" type="datetime1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31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FBF8-09AB-45A2-A40A-E3B537E6543D}" type="datetime1">
              <a:rPr lang="ru-RU" smtClean="0"/>
              <a:t>24.08.2020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93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FD6-8AF0-4554-9034-84AA2716C8C3}" type="datetime1">
              <a:rPr lang="ru-RU" smtClean="0"/>
              <a:t>24.08.2020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27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22F1-ECF2-40E7-AEA0-FC2F30D599A8}" type="datetime1">
              <a:rPr lang="ru-RU" smtClean="0"/>
              <a:t>24.08.2020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7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C361-4F73-4543-B7FC-FC0656D87BA0}" type="datetime1">
              <a:rPr lang="ru-RU" smtClean="0"/>
              <a:t>24.08.2020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06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5AC6-1545-41E1-85F6-7A82CADAB8A9}" type="datetime1">
              <a:rPr lang="ru-RU" smtClean="0"/>
              <a:t>24.08.2020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92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3BC8-D7CF-4A53-8C36-FB28F547E3F3}" type="datetime1">
              <a:rPr lang="ru-RU" smtClean="0"/>
              <a:t>24.08.2020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40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FB277-4589-4F2B-B237-A8AC8A6CD900}" type="datetime1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8898-ED3A-422D-A33B-AFF737A17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22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lexander-plotnikov-bb09a911b" TargetMode="External"/><Relationship Id="rId2" Type="http://schemas.openxmlformats.org/officeDocument/2006/relationships/hyperlink" Target="mailto:plotnikov93av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 smtClean="0"/>
              <a:t>Защита проекта</a:t>
            </a:r>
            <a:br>
              <a:rPr lang="ru-RU" sz="3600" dirty="0" smtClean="0"/>
            </a:br>
            <a:r>
              <a:rPr lang="ru-RU" dirty="0" smtClean="0"/>
              <a:t>«Интернет-магазин»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10904" y="6253515"/>
            <a:ext cx="4081649" cy="496077"/>
          </a:xfrm>
        </p:spPr>
        <p:txBody>
          <a:bodyPr/>
          <a:lstStyle/>
          <a:p>
            <a:r>
              <a:rPr lang="ru-RU" dirty="0" smtClean="0"/>
              <a:t>Александр Плотников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54117" y="3370484"/>
            <a:ext cx="4081649" cy="496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trike="sngStrike" dirty="0"/>
              <a:t>м</a:t>
            </a:r>
            <a:r>
              <a:rPr lang="ru-RU" strike="sngStrike" dirty="0" smtClean="0"/>
              <a:t>узыкальных инструментов</a:t>
            </a:r>
            <a:endParaRPr lang="ru-RU" strike="sngStrike" dirty="0"/>
          </a:p>
        </p:txBody>
      </p:sp>
    </p:spTree>
    <p:extLst>
      <p:ext uri="{BB962C8B-B14F-4D97-AF65-F5344CB8AC3E}">
        <p14:creationId xmlns:p14="http://schemas.microsoft.com/office/powerpoint/2010/main" val="14759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 проекта</a:t>
            </a:r>
          </a:p>
          <a:p>
            <a:r>
              <a:rPr lang="ru-RU" dirty="0" smtClean="0"/>
              <a:t>Технологии</a:t>
            </a:r>
          </a:p>
          <a:p>
            <a:r>
              <a:rPr lang="ru-RU" dirty="0" smtClean="0"/>
              <a:t>Сценарии</a:t>
            </a:r>
          </a:p>
          <a:p>
            <a:r>
              <a:rPr lang="ru-RU" dirty="0" smtClean="0"/>
              <a:t>Архитектура</a:t>
            </a:r>
          </a:p>
          <a:p>
            <a:r>
              <a:rPr lang="ru-RU" dirty="0" err="1" smtClean="0"/>
              <a:t>Демо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3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Взять несколько сценариев</a:t>
            </a:r>
          </a:p>
          <a:p>
            <a:r>
              <a:rPr lang="ru-RU" dirty="0" smtClean="0"/>
              <a:t>Декомпозировать приложение на </a:t>
            </a:r>
            <a:r>
              <a:rPr lang="ru-RU" dirty="0" err="1" smtClean="0"/>
              <a:t>микросервисы</a:t>
            </a:r>
            <a:endParaRPr lang="ru-RU" dirty="0" smtClean="0"/>
          </a:p>
          <a:p>
            <a:r>
              <a:rPr lang="ru-RU" dirty="0" smtClean="0"/>
              <a:t>Применить как можно больше изученных в рамках </a:t>
            </a:r>
            <a:r>
              <a:rPr lang="ru-RU" smtClean="0"/>
              <a:t>обучения </a:t>
            </a:r>
            <a:r>
              <a:rPr lang="ru-RU" smtClean="0"/>
              <a:t>подходов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2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8 + Spring Framework</a:t>
            </a:r>
          </a:p>
          <a:p>
            <a:r>
              <a:rPr lang="en-US" dirty="0" smtClean="0"/>
              <a:t>Docker + Kubernetes + Helm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err="1" smtClean="0"/>
              <a:t>Redis</a:t>
            </a:r>
            <a:endParaRPr lang="ru-RU" dirty="0" smtClean="0"/>
          </a:p>
          <a:p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Nginx</a:t>
            </a:r>
          </a:p>
          <a:p>
            <a:r>
              <a:rPr lang="en-US" dirty="0" smtClean="0"/>
              <a:t>Prometheus + </a:t>
            </a:r>
            <a:r>
              <a:rPr lang="en-US" dirty="0" err="1" smtClean="0"/>
              <a:t>Grafana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7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Сценари</a:t>
            </a:r>
            <a:r>
              <a:rPr lang="ru-RU" dirty="0"/>
              <a:t>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5318" y="2069465"/>
            <a:ext cx="12764590" cy="4351338"/>
          </a:xfrm>
        </p:spPr>
        <p:txBody>
          <a:bodyPr numCol="2"/>
          <a:lstStyle/>
          <a:p>
            <a:r>
              <a:rPr lang="ru-RU" dirty="0" smtClean="0"/>
              <a:t>Покупка товара (клиент)</a:t>
            </a:r>
          </a:p>
          <a:p>
            <a:r>
              <a:rPr lang="ru-RU" dirty="0" smtClean="0"/>
              <a:t>Профиль пользователя (клиент)</a:t>
            </a:r>
          </a:p>
          <a:p>
            <a:r>
              <a:rPr lang="ru-RU" dirty="0" smtClean="0"/>
              <a:t>Новый товар (администратор + клиент)</a:t>
            </a:r>
          </a:p>
          <a:p>
            <a:r>
              <a:rPr lang="ru-RU" dirty="0" smtClean="0"/>
              <a:t>Заявки на доставку (курьер)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3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-1879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Архитектура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1306770"/>
            <a:ext cx="11869271" cy="518143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45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5171" y="0"/>
            <a:ext cx="10515600" cy="1325563"/>
          </a:xfrm>
        </p:spPr>
        <p:txBody>
          <a:bodyPr/>
          <a:lstStyle/>
          <a:p>
            <a:pPr algn="ctr"/>
            <a:r>
              <a:rPr lang="ru-RU" dirty="0" err="1" smtClean="0"/>
              <a:t>Демо</a:t>
            </a:r>
            <a:endParaRPr lang="ru-RU" dirty="0"/>
          </a:p>
        </p:txBody>
      </p:sp>
      <p:pic>
        <p:nvPicPr>
          <p:cNvPr id="1028" name="Picture 4" descr="https://memepedia.ru/wp-content/uploads/2018/05/cover-414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52" y="1046820"/>
            <a:ext cx="8481637" cy="565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8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Мониторинг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93" y="1690688"/>
            <a:ext cx="10700614" cy="4548460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9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0452" y="21416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2020" y="4698229"/>
            <a:ext cx="10515600" cy="1840683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 smtClean="0"/>
              <a:t>Плотников Александр Вячеславович</a:t>
            </a:r>
          </a:p>
          <a:p>
            <a:pPr marL="0" indent="0" algn="r">
              <a:buNone/>
            </a:pPr>
            <a:r>
              <a:rPr lang="en-US" sz="2000" dirty="0" smtClean="0">
                <a:hlinkClick r:id="rId2"/>
              </a:rPr>
              <a:t>plotnikov93av@gmail.com</a:t>
            </a:r>
            <a:endParaRPr lang="en-US" sz="2000" dirty="0" smtClean="0"/>
          </a:p>
          <a:p>
            <a:pPr marL="0" indent="0" algn="r">
              <a:buNone/>
            </a:pPr>
            <a:r>
              <a:rPr lang="en-US" sz="2000" dirty="0" smtClean="0">
                <a:hlinkClick r:id="rId3"/>
              </a:rPr>
              <a:t>www.linkedin.com/in/alexander-plotnikov-bb09a911b</a:t>
            </a:r>
            <a:endParaRPr lang="en-US" sz="20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898-ED3A-422D-A33B-AFF737A17C0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4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98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Защита проекта «Интернет-магазин»</vt:lpstr>
      <vt:lpstr>План защиты</vt:lpstr>
      <vt:lpstr>Цели проекта</vt:lpstr>
      <vt:lpstr>Технологии</vt:lpstr>
      <vt:lpstr>Сценарии</vt:lpstr>
      <vt:lpstr>Архитектура</vt:lpstr>
      <vt:lpstr>Демо</vt:lpstr>
      <vt:lpstr>Мониторинг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«Интернет-магазин»</dc:title>
  <dc:creator>Windows User</dc:creator>
  <cp:lastModifiedBy>Windows User</cp:lastModifiedBy>
  <cp:revision>11</cp:revision>
  <dcterms:created xsi:type="dcterms:W3CDTF">2020-08-23T22:02:52Z</dcterms:created>
  <dcterms:modified xsi:type="dcterms:W3CDTF">2020-08-24T16:37:02Z</dcterms:modified>
</cp:coreProperties>
</file>