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3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6AC702-602B-1B44-34D4-4305E78AE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344545"/>
            <a:ext cx="8361229" cy="827155"/>
          </a:xfrm>
        </p:spPr>
        <p:txBody>
          <a:bodyPr/>
          <a:lstStyle/>
          <a:p>
            <a:r>
              <a:rPr lang="it-IT" sz="2400" b="1" dirty="0"/>
              <a:t>CONTENT MARKETING E STRATEGIE DI CREAZIONE CONTENUTI</a:t>
            </a:r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81B42E33-1E11-CAAC-7363-F36E9D08E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2400301"/>
            <a:ext cx="7596452" cy="2642216"/>
          </a:xfrm>
        </p:spPr>
        <p:txBody>
          <a:bodyPr>
            <a:normAutofit/>
          </a:bodyPr>
          <a:lstStyle/>
          <a:p>
            <a:pPr algn="l"/>
            <a:r>
              <a:rPr lang="it-IT" b="1" dirty="0"/>
              <a:t>SETTORE DEL BRAND</a:t>
            </a:r>
            <a:r>
              <a:rPr lang="it-IT" dirty="0"/>
              <a:t>: Moda sportiva, Benessere, E-commerce</a:t>
            </a:r>
          </a:p>
          <a:p>
            <a:pPr algn="l"/>
            <a:endParaRPr lang="it-IT" dirty="0"/>
          </a:p>
          <a:p>
            <a:pPr algn="l"/>
            <a:r>
              <a:rPr lang="it-IT" dirty="0"/>
              <a:t> Abbigliamento sportivo ecosostenibile di yoga e pilates. Attrezzatura specifica per pratiche, servizio di lezioni online.</a:t>
            </a:r>
          </a:p>
          <a:p>
            <a:pPr algn="l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268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428E2-A3B8-4267-07D0-57CF5813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C276AEEE-A187-FB10-E3FA-A091657FC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594734"/>
              </p:ext>
            </p:extLst>
          </p:nvPr>
        </p:nvGraphicFramePr>
        <p:xfrm>
          <a:off x="1485900" y="457200"/>
          <a:ext cx="9486902" cy="525098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89616">
                  <a:extLst>
                    <a:ext uri="{9D8B030D-6E8A-4147-A177-3AD203B41FA5}">
                      <a16:colId xmlns:a16="http://schemas.microsoft.com/office/drawing/2014/main" val="2161249912"/>
                    </a:ext>
                  </a:extLst>
                </a:gridCol>
                <a:gridCol w="3248643">
                  <a:extLst>
                    <a:ext uri="{9D8B030D-6E8A-4147-A177-3AD203B41FA5}">
                      <a16:colId xmlns:a16="http://schemas.microsoft.com/office/drawing/2014/main" val="3548049337"/>
                    </a:ext>
                  </a:extLst>
                </a:gridCol>
                <a:gridCol w="3248643">
                  <a:extLst>
                    <a:ext uri="{9D8B030D-6E8A-4147-A177-3AD203B41FA5}">
                      <a16:colId xmlns:a16="http://schemas.microsoft.com/office/drawing/2014/main" val="568493346"/>
                    </a:ext>
                  </a:extLst>
                </a:gridCol>
              </a:tblGrid>
              <a:tr h="97819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MAIN TOPIC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SUBTOPIC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PAIN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78895"/>
                  </a:ext>
                </a:extLst>
              </a:tr>
              <a:tr h="3020793">
                <a:tc>
                  <a:txBody>
                    <a:bodyPr/>
                    <a:lstStyle/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ABBIGLIAMENTO SPORTIVO ECOSOSTENIBILE PER YOGA E PILATES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BENEFICI  DELL’ABBIGLIAMENTO ECOSOSTENIBILI 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SCELTA ETICA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TRASPARENZA NELLA PRODUZIONE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IL RUOLO DEL COTONE BIOLOGICO NELLA CREAZIONE DEI CAPI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TESSUTI INNOVATIVI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CONFORT E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TRASPIRABILITà</a:t>
                      </a:r>
                      <a:endParaRPr kumimoji="0" lang="it-IT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91B0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PRODUZIONE ITALIANA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COLORI E STILI ISPIRATI ALLA NATURA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CAPI SPORTIVI ECOSOSTENIBILI TENDONO A COSTARE DI PIU’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SCELTA LIMITATA DI TAGLIE O COLORI DI ABBIGLIAMENTO SOSTENIBILE PER YOGA E PILATES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 CAPI ECOSOSTENIBILI POTREBBERO ESSERE MENO DUREVOLI</a:t>
                      </a:r>
                    </a:p>
                    <a:p>
                      <a:pPr marL="384048" marR="0" lvl="0" indent="-384048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200"/>
                        </a:spcAft>
                        <a:buClrTx/>
                        <a:buSzTx/>
                        <a:buFont typeface="Franklin Gothic Book" panose="020B0503020102020204" pitchFamily="34" charset="0"/>
                        <a:buChar char="■"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DIFFICOLTA’ A VERIFICARE L’EFFETTIVA SOSTENIBILITA</a:t>
                      </a:r>
                      <a:r>
                        <a:rPr kumimoji="0" lang="it-IT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91B0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606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94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A1E0F-2862-14F1-8B3D-CA364BDF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1010"/>
            <a:ext cx="9601200" cy="972879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it-IT" sz="3100" b="1" dirty="0"/>
              <a:t>CREAZIONE DI CONTENUTI</a:t>
            </a:r>
            <a:br>
              <a:rPr lang="it-IT" dirty="0"/>
            </a:br>
            <a:br>
              <a:rPr lang="it-IT" dirty="0"/>
            </a:br>
            <a:r>
              <a:rPr lang="it-IT" sz="2200" b="1" dirty="0"/>
              <a:t>AWARENESS:</a:t>
            </a:r>
            <a:r>
              <a:rPr lang="it-IT" sz="2200" dirty="0"/>
              <a:t> Social </a:t>
            </a:r>
            <a:r>
              <a:rPr lang="it-IT" sz="2200" dirty="0" err="1"/>
              <a:t>content</a:t>
            </a:r>
            <a:r>
              <a:rPr lang="it-IT" sz="2200" dirty="0"/>
              <a:t> con foto carosello e video</a:t>
            </a:r>
            <a:br>
              <a:rPr lang="it-IT" sz="2200" dirty="0"/>
            </a:br>
            <a:r>
              <a:rPr lang="it-IT" sz="2200" b="1" dirty="0"/>
              <a:t>CONSIDERATION:</a:t>
            </a:r>
            <a:r>
              <a:rPr lang="it-IT" sz="2200" dirty="0"/>
              <a:t> recensioni dei clienti che hanno acquistato i nostri prodotti</a:t>
            </a:r>
            <a:br>
              <a:rPr lang="it-IT" sz="2200" dirty="0"/>
            </a:br>
            <a:r>
              <a:rPr lang="it-IT" sz="2200" b="1" dirty="0"/>
              <a:t>CONVERSION:</a:t>
            </a:r>
            <a:r>
              <a:rPr lang="it-IT" sz="2200" dirty="0"/>
              <a:t> Sconto del 20% sul primo acquisto o al raggiungimento di una soglia d’acquisto</a:t>
            </a:r>
            <a:br>
              <a:rPr lang="it-IT" sz="2200" dirty="0"/>
            </a:br>
            <a:r>
              <a:rPr lang="it-IT" sz="2200" b="1" dirty="0"/>
              <a:t>LOYALTY: </a:t>
            </a:r>
            <a:r>
              <a:rPr lang="it-IT" sz="2200" dirty="0"/>
              <a:t>programma </a:t>
            </a:r>
            <a:r>
              <a:rPr lang="it-IT" sz="2200" dirty="0" err="1"/>
              <a:t>feldeltà</a:t>
            </a:r>
            <a:r>
              <a:rPr lang="it-IT" sz="2200" dirty="0"/>
              <a:t> e newsletter</a:t>
            </a:r>
            <a:br>
              <a:rPr lang="it-IT" sz="2200" dirty="0"/>
            </a:br>
            <a:r>
              <a:rPr lang="it-IT" sz="2200" b="1" dirty="0"/>
              <a:t>ADVOCACY:</a:t>
            </a:r>
            <a:r>
              <a:rPr lang="it-IT" sz="2200" dirty="0"/>
              <a:t> user-</a:t>
            </a:r>
            <a:r>
              <a:rPr lang="it-IT" sz="2200" dirty="0" err="1"/>
              <a:t>generated</a:t>
            </a:r>
            <a:r>
              <a:rPr lang="it-IT" sz="2200" dirty="0"/>
              <a:t> </a:t>
            </a:r>
            <a:r>
              <a:rPr lang="it-IT" sz="2200" dirty="0" err="1"/>
              <a:t>content</a:t>
            </a:r>
            <a:r>
              <a:rPr lang="it-IT" sz="2200" dirty="0"/>
              <a:t> </a:t>
            </a:r>
            <a:r>
              <a:rPr lang="it-IT" sz="2200" dirty="0" err="1"/>
              <a:t>convididendo</a:t>
            </a:r>
            <a:r>
              <a:rPr lang="it-IT" sz="2200" dirty="0"/>
              <a:t> l’esperienza dei clienti sul web.</a:t>
            </a:r>
          </a:p>
        </p:txBody>
      </p:sp>
    </p:spTree>
    <p:extLst>
      <p:ext uri="{BB962C8B-B14F-4D97-AF65-F5344CB8AC3E}">
        <p14:creationId xmlns:p14="http://schemas.microsoft.com/office/powerpoint/2010/main" val="858995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BD4B3E-C461-C747-887E-192E01ADD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it-IT" sz="3600" b="1" dirty="0"/>
              <a:t>CANALI DI DISTRIBUZIONE PER OGNI CONTENUTO</a:t>
            </a:r>
            <a:br>
              <a:rPr lang="it-IT" dirty="0"/>
            </a:br>
            <a:br>
              <a:rPr lang="it-IT" dirty="0"/>
            </a:br>
            <a:r>
              <a:rPr lang="it-IT" sz="2200" b="1" dirty="0"/>
              <a:t>INSTAGRAM</a:t>
            </a:r>
            <a:r>
              <a:rPr lang="it-IT" sz="2200" dirty="0"/>
              <a:t>: con la creazione di contenuti tra foto, video e caroselli per generare l’interesse</a:t>
            </a:r>
            <a:br>
              <a:rPr lang="it-IT" sz="2200" dirty="0"/>
            </a:br>
            <a:r>
              <a:rPr lang="it-IT" sz="2200" b="1" dirty="0"/>
              <a:t>LANDINPAGE</a:t>
            </a:r>
            <a:r>
              <a:rPr lang="it-IT" sz="2200" dirty="0"/>
              <a:t>: per promozioni o offerte particolari</a:t>
            </a:r>
            <a:br>
              <a:rPr lang="it-IT" sz="2200" dirty="0"/>
            </a:br>
            <a:r>
              <a:rPr lang="it-IT" sz="2200" b="1" dirty="0"/>
              <a:t>EMAIL MARKETING</a:t>
            </a:r>
            <a:r>
              <a:rPr lang="it-IT" sz="2200" dirty="0"/>
              <a:t>: Per fidelizzare il cliente</a:t>
            </a:r>
            <a:br>
              <a:rPr lang="it-IT" sz="2200" dirty="0"/>
            </a:br>
            <a:r>
              <a:rPr lang="it-IT" sz="2200" b="1" dirty="0"/>
              <a:t>YOUTUBE&amp;VIDEO CONTENT</a:t>
            </a:r>
            <a:r>
              <a:rPr lang="it-IT" sz="2200" dirty="0"/>
              <a:t>: Per stimolare l’interesse del cliente</a:t>
            </a:r>
          </a:p>
        </p:txBody>
      </p:sp>
    </p:spTree>
    <p:extLst>
      <p:ext uri="{BB962C8B-B14F-4D97-AF65-F5344CB8AC3E}">
        <p14:creationId xmlns:p14="http://schemas.microsoft.com/office/powerpoint/2010/main" val="295968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6133F-B939-3637-E66B-A9D8F1DC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PIANO DI RETARGETING</a:t>
            </a:r>
            <a:br>
              <a:rPr lang="it-IT" dirty="0"/>
            </a:br>
            <a:br>
              <a:rPr lang="it-IT" dirty="0"/>
            </a:br>
            <a:br>
              <a:rPr lang="it-IT" dirty="0"/>
            </a:br>
            <a:r>
              <a:rPr lang="it-IT" sz="2200" dirty="0"/>
              <a:t>Creare contenuti utili e personalizzati sui prodotti visualizzati o abbandonati come «continua l’acquisto». </a:t>
            </a:r>
            <a:br>
              <a:rPr lang="it-IT" sz="2200" dirty="0"/>
            </a:br>
            <a:r>
              <a:rPr lang="it-IT" sz="2200" dirty="0"/>
              <a:t>Recensioni di altri utenti, contenuti educativi come usare al meglio il prodotto o fare una corretta pratica di yoga, contenuti esclusivi e contenuti interattivi come sondaggi o quiz sui social per scegliere il prodotto  più adatto alle loro esigenze. </a:t>
            </a:r>
            <a:br>
              <a:rPr lang="it-IT" sz="2200" dirty="0"/>
            </a:br>
            <a:br>
              <a:rPr lang="it-IT" sz="2200" dirty="0"/>
            </a:br>
            <a:br>
              <a:rPr lang="it-IT" sz="2200" dirty="0"/>
            </a:br>
            <a:br>
              <a:rPr lang="it-IT" sz="2200" dirty="0"/>
            </a:br>
            <a:r>
              <a:rPr lang="it-IT" sz="2200" dirty="0"/>
              <a:t>I messaggi che verranno usati per spingerli alla conversione  saranno messaggi sul bisogno e sul valore e sull’offerta disponibile in un determinato momento, messaggi che invogliano alla curiosità e all’azione immediata.</a:t>
            </a:r>
            <a:br>
              <a:rPr lang="it-IT" sz="2200" dirty="0"/>
            </a:b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2532230444"/>
      </p:ext>
    </p:extLst>
  </p:cSld>
  <p:clrMapOvr>
    <a:masterClrMapping/>
  </p:clrMapOvr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TM10001105[[fn=Ritaglio]]</Template>
  <TotalTime>862</TotalTime>
  <Words>330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7" baseType="lpstr">
      <vt:lpstr>Franklin Gothic Book</vt:lpstr>
      <vt:lpstr>Ritaglio</vt:lpstr>
      <vt:lpstr>CONTENT MARKETING E STRATEGIE DI CREAZIONE CONTENUTI</vt:lpstr>
      <vt:lpstr>Presentazione standard di PowerPoint</vt:lpstr>
      <vt:lpstr>CREAZIONE DI CONTENUTI  AWARENESS: Social content con foto carosello e video CONSIDERATION: recensioni dei clienti che hanno acquistato i nostri prodotti CONVERSION: Sconto del 20% sul primo acquisto o al raggiungimento di una soglia d’acquisto LOYALTY: programma feldeltà e newsletter ADVOCACY: user-generated content convididendo l’esperienza dei clienti sul web.</vt:lpstr>
      <vt:lpstr>CANALI DI DISTRIBUZIONE PER OGNI CONTENUTO  INSTAGRAM: con la creazione di contenuti tra foto, video e caroselli per generare l’interesse LANDINPAGE: per promozioni o offerte particolari EMAIL MARKETING: Per fidelizzare il cliente YOUTUBE&amp;VIDEO CONTENT: Per stimolare l’interesse del cliente</vt:lpstr>
      <vt:lpstr>PIANO DI RETARGETING   Creare contenuti utili e personalizzati sui prodotti visualizzati o abbandonati come «continua l’acquisto».  Recensioni di altri utenti, contenuti educativi come usare al meglio il prodotto o fare una corretta pratica di yoga, contenuti esclusivi e contenuti interattivi come sondaggi o quiz sui social per scegliere il prodotto  più adatto alle loro esigenze.     I messaggi che verranno usati per spingerli alla conversione  saranno messaggi sul bisogno e sul valore e sull’offerta disponibile in un determinato momento, messaggi che invogliano alla curiosità e all’azione immediata.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</dc:creator>
  <cp:lastModifiedBy>MICROSOFT</cp:lastModifiedBy>
  <cp:revision>3</cp:revision>
  <dcterms:created xsi:type="dcterms:W3CDTF">2025-03-11T19:12:08Z</dcterms:created>
  <dcterms:modified xsi:type="dcterms:W3CDTF">2025-03-16T17:45:43Z</dcterms:modified>
</cp:coreProperties>
</file>