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91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90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21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73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3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41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9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8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4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93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F782D-8F85-6E4F-A3E9-73B28528887D}" type="datetimeFigureOut">
              <a:rPr lang="de-DE" smtClean="0"/>
              <a:t>14.10.16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D042-59C7-1547-BFF9-6778919B0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23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face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7" y="304372"/>
            <a:ext cx="1370714" cy="1370714"/>
          </a:xfrm>
          <a:prstGeom prst="rect">
            <a:avLst/>
          </a:prstGeom>
        </p:spPr>
      </p:pic>
      <p:pic>
        <p:nvPicPr>
          <p:cNvPr id="5" name="Bild 4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66" y="304372"/>
            <a:ext cx="1370714" cy="1370714"/>
          </a:xfrm>
          <a:prstGeom prst="rect">
            <a:avLst/>
          </a:prstGeom>
        </p:spPr>
      </p:pic>
      <p:pic>
        <p:nvPicPr>
          <p:cNvPr id="6" name="Bild 5" descr="inst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11" y="304372"/>
            <a:ext cx="1370714" cy="1370714"/>
          </a:xfrm>
          <a:prstGeom prst="rect">
            <a:avLst/>
          </a:prstGeom>
        </p:spPr>
      </p:pic>
      <p:pic>
        <p:nvPicPr>
          <p:cNvPr id="7" name="Bild 6" descr="reddi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47" y="304372"/>
            <a:ext cx="1370714" cy="1370714"/>
          </a:xfrm>
          <a:prstGeom prst="rect">
            <a:avLst/>
          </a:prstGeom>
        </p:spPr>
      </p:pic>
      <p:pic>
        <p:nvPicPr>
          <p:cNvPr id="10" name="Bild 9" descr="table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37" y="2559525"/>
            <a:ext cx="1741068" cy="174106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279805" y="2917362"/>
            <a:ext cx="379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latin typeface="American Typewriter"/>
                <a:cs typeface="American Typewriter"/>
              </a:rPr>
              <a:t>Social DJ</a:t>
            </a:r>
          </a:p>
        </p:txBody>
      </p:sp>
      <p:pic>
        <p:nvPicPr>
          <p:cNvPr id="12" name="Bild 11" descr="face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11" y="5282257"/>
            <a:ext cx="1370714" cy="1370714"/>
          </a:xfrm>
          <a:prstGeom prst="rect">
            <a:avLst/>
          </a:prstGeom>
        </p:spPr>
      </p:pic>
      <p:pic>
        <p:nvPicPr>
          <p:cNvPr id="13" name="Bild 12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66" y="5282257"/>
            <a:ext cx="1370714" cy="1370714"/>
          </a:xfrm>
          <a:prstGeom prst="rect">
            <a:avLst/>
          </a:prstGeom>
        </p:spPr>
      </p:pic>
      <p:pic>
        <p:nvPicPr>
          <p:cNvPr id="14" name="Bild 13" descr="inst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0" y="5282257"/>
            <a:ext cx="1370714" cy="1370714"/>
          </a:xfrm>
          <a:prstGeom prst="rect">
            <a:avLst/>
          </a:prstGeom>
        </p:spPr>
      </p:pic>
      <p:pic>
        <p:nvPicPr>
          <p:cNvPr id="15" name="Bild 14" descr="reddi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21" y="5282257"/>
            <a:ext cx="1370714" cy="1370714"/>
          </a:xfrm>
          <a:prstGeom prst="rect">
            <a:avLst/>
          </a:prstGeom>
        </p:spPr>
      </p:pic>
      <p:cxnSp>
        <p:nvCxnSpPr>
          <p:cNvPr id="19" name="Gekrümmte Verbindung 18"/>
          <p:cNvCxnSpPr>
            <a:stCxn id="7" idx="2"/>
            <a:endCxn id="10" idx="0"/>
          </p:cNvCxnSpPr>
          <p:nvPr/>
        </p:nvCxnSpPr>
        <p:spPr>
          <a:xfrm rot="5400000">
            <a:off x="4454019" y="630339"/>
            <a:ext cx="884439" cy="2973933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10" idx="2"/>
            <a:endCxn id="14" idx="0"/>
          </p:cNvCxnSpPr>
          <p:nvPr/>
        </p:nvCxnSpPr>
        <p:spPr>
          <a:xfrm rot="5400000">
            <a:off x="1868607" y="3741593"/>
            <a:ext cx="981664" cy="20996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4" idx="2"/>
            <a:endCxn id="10" idx="0"/>
          </p:cNvCxnSpPr>
          <p:nvPr/>
        </p:nvCxnSpPr>
        <p:spPr>
          <a:xfrm rot="16200000" flipH="1">
            <a:off x="1991793" y="1142046"/>
            <a:ext cx="884439" cy="19505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34"/>
          <p:cNvCxnSpPr>
            <a:stCxn id="10" idx="2"/>
            <a:endCxn id="13" idx="0"/>
          </p:cNvCxnSpPr>
          <p:nvPr/>
        </p:nvCxnSpPr>
        <p:spPr>
          <a:xfrm rot="16200000" flipH="1">
            <a:off x="3646815" y="4063049"/>
            <a:ext cx="981664" cy="14567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8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Plotkowiak</dc:creator>
  <cp:lastModifiedBy>Thomas Plotkowiak</cp:lastModifiedBy>
  <cp:revision>2</cp:revision>
  <dcterms:created xsi:type="dcterms:W3CDTF">2016-10-14T15:05:16Z</dcterms:created>
  <dcterms:modified xsi:type="dcterms:W3CDTF">2016-10-14T15:19:53Z</dcterms:modified>
</cp:coreProperties>
</file>