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0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03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682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99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00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78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71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00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988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1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9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890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A476AE0-2E95-4C3E-A4A6-4779F86E252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4BCC74-8CD4-4AC0-BEA7-76E5FB0FF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7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06C1-EEE7-4299-CE80-70FC88E105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42057-EB5B-171F-0BAF-D31333DB7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CV (Resume)</a:t>
            </a:r>
          </a:p>
          <a:p>
            <a:r>
              <a:rPr lang="en-US" b="1" dirty="0"/>
              <a:t>Spreadsheet (Analise)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812857-05BC-8F8F-7DF8-45D2EB1DF2BA}"/>
              </a:ext>
            </a:extLst>
          </p:cNvPr>
          <p:cNvSpPr txBox="1"/>
          <p:nvPr/>
        </p:nvSpPr>
        <p:spPr>
          <a:xfrm>
            <a:off x="165294" y="5754133"/>
            <a:ext cx="8078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</a:t>
            </a:r>
          </a:p>
          <a:p>
            <a:r>
              <a:rPr lang="en-US" sz="2400" b="1" dirty="0"/>
              <a:t>AMNA MUKHTAR</a:t>
            </a:r>
          </a:p>
        </p:txBody>
      </p:sp>
    </p:spTree>
    <p:extLst>
      <p:ext uri="{BB962C8B-B14F-4D97-AF65-F5344CB8AC3E}">
        <p14:creationId xmlns:p14="http://schemas.microsoft.com/office/powerpoint/2010/main" val="404646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C75C5-4DBF-8590-6CCE-4C2F3932B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4BEE7F-F8A3-FB4D-CAC1-332E5F7C9E08}"/>
              </a:ext>
            </a:extLst>
          </p:cNvPr>
          <p:cNvSpPr txBox="1"/>
          <p:nvPr/>
        </p:nvSpPr>
        <p:spPr>
          <a:xfrm>
            <a:off x="179362" y="5782268"/>
            <a:ext cx="8078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</a:t>
            </a:r>
          </a:p>
          <a:p>
            <a:r>
              <a:rPr lang="en-US" sz="2400" b="1" dirty="0"/>
              <a:t>AMNA MUKHTAR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17916-318D-C343-6D41-95013C696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896" y="386136"/>
            <a:ext cx="3705742" cy="60857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E9BD5-1A56-B03D-0320-5AEA06EF5403}"/>
              </a:ext>
            </a:extLst>
          </p:cNvPr>
          <p:cNvSpPr txBox="1"/>
          <p:nvPr/>
        </p:nvSpPr>
        <p:spPr>
          <a:xfrm>
            <a:off x="2473412" y="1210531"/>
            <a:ext cx="571746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/>
              <a:t>My CV(Resume) </a:t>
            </a:r>
          </a:p>
          <a:p>
            <a:pPr algn="ctr"/>
            <a:endParaRPr lang="en-US" sz="3200" b="1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DAA74F-904D-F164-7344-2B51584CC126}"/>
              </a:ext>
            </a:extLst>
          </p:cNvPr>
          <p:cNvSpPr txBox="1"/>
          <p:nvPr/>
        </p:nvSpPr>
        <p:spPr>
          <a:xfrm>
            <a:off x="2473412" y="2349304"/>
            <a:ext cx="5514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Consists of six sections which includes my academic and professional details.</a:t>
            </a:r>
          </a:p>
        </p:txBody>
      </p:sp>
    </p:spTree>
    <p:extLst>
      <p:ext uri="{BB962C8B-B14F-4D97-AF65-F5344CB8AC3E}">
        <p14:creationId xmlns:p14="http://schemas.microsoft.com/office/powerpoint/2010/main" val="1111835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D1B22-55AD-FF34-5AC6-D91496435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57B7164-51B8-BD0E-E12B-9A4843E055A3}"/>
              </a:ext>
            </a:extLst>
          </p:cNvPr>
          <p:cNvSpPr txBox="1"/>
          <p:nvPr/>
        </p:nvSpPr>
        <p:spPr>
          <a:xfrm>
            <a:off x="179362" y="5782268"/>
            <a:ext cx="8078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</a:t>
            </a:r>
          </a:p>
          <a:p>
            <a:r>
              <a:rPr lang="en-US" sz="2400" b="1" dirty="0"/>
              <a:t>AMNA MUKHTAR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420596-9CB0-75F5-F38F-7786D36E5B3C}"/>
              </a:ext>
            </a:extLst>
          </p:cNvPr>
          <p:cNvSpPr txBox="1"/>
          <p:nvPr/>
        </p:nvSpPr>
        <p:spPr>
          <a:xfrm>
            <a:off x="5219114" y="4858380"/>
            <a:ext cx="56821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Spread Sheet (Analise)</a:t>
            </a:r>
          </a:p>
          <a:p>
            <a:pPr algn="ctr"/>
            <a:r>
              <a:rPr lang="en-US" sz="2000" dirty="0"/>
              <a:t>In Excel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5F26D2-DDB7-E2C1-8DE5-B5A56B3AD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882" y="81009"/>
            <a:ext cx="9088118" cy="431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24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B8FF0-3BA1-B3BB-17FA-70BFC37B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12792D-BFA2-08CA-C5C0-C27DCCA2B8AB}"/>
              </a:ext>
            </a:extLst>
          </p:cNvPr>
          <p:cNvSpPr txBox="1"/>
          <p:nvPr/>
        </p:nvSpPr>
        <p:spPr>
          <a:xfrm>
            <a:off x="179362" y="5782268"/>
            <a:ext cx="8078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</a:t>
            </a:r>
          </a:p>
          <a:p>
            <a:r>
              <a:rPr lang="en-US" sz="2400" b="1" dirty="0"/>
              <a:t>AMNA MUKHTAR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556376-64E7-0810-F3F0-DA3D4CC39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101" y="0"/>
            <a:ext cx="8469175" cy="3744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3F8B3E-0385-58F1-BEDE-C67968D0AF0E}"/>
              </a:ext>
            </a:extLst>
          </p:cNvPr>
          <p:cNvSpPr txBox="1"/>
          <p:nvPr/>
        </p:nvSpPr>
        <p:spPr>
          <a:xfrm>
            <a:off x="5026643" y="4017501"/>
            <a:ext cx="58897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Conditional Formatting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BCF8A-733E-BA3C-5DE1-7D7001E1B1D0}"/>
              </a:ext>
            </a:extLst>
          </p:cNvPr>
          <p:cNvSpPr txBox="1"/>
          <p:nvPr/>
        </p:nvSpPr>
        <p:spPr>
          <a:xfrm>
            <a:off x="5941427" y="4985922"/>
            <a:ext cx="4632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Marks less than 45 are highlighted in red</a:t>
            </a:r>
          </a:p>
          <a:p>
            <a:pPr algn="ctr"/>
            <a:r>
              <a:rPr lang="en-US" sz="2000" b="1" dirty="0"/>
              <a:t>Marks Greater than 70 highlight in green</a:t>
            </a:r>
          </a:p>
        </p:txBody>
      </p:sp>
    </p:spTree>
    <p:extLst>
      <p:ext uri="{BB962C8B-B14F-4D97-AF65-F5344CB8AC3E}">
        <p14:creationId xmlns:p14="http://schemas.microsoft.com/office/powerpoint/2010/main" val="487196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53443-B164-1882-F1FB-80543E672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52B926-ABDB-FEF7-5A01-58EE1C4E12D6}"/>
              </a:ext>
            </a:extLst>
          </p:cNvPr>
          <p:cNvSpPr txBox="1"/>
          <p:nvPr/>
        </p:nvSpPr>
        <p:spPr>
          <a:xfrm>
            <a:off x="179362" y="5782268"/>
            <a:ext cx="8078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</a:t>
            </a:r>
          </a:p>
          <a:p>
            <a:r>
              <a:rPr lang="en-US" sz="2400" b="1" dirty="0"/>
              <a:t>AMNA MUKHTAR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2A555-887F-50E3-A477-A51FC6C9306B}"/>
              </a:ext>
            </a:extLst>
          </p:cNvPr>
          <p:cNvSpPr txBox="1"/>
          <p:nvPr/>
        </p:nvSpPr>
        <p:spPr>
          <a:xfrm>
            <a:off x="6915057" y="4616002"/>
            <a:ext cx="29065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SUM Formula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E09D64-26B8-06C6-7B67-46D7DCE559AF}"/>
              </a:ext>
            </a:extLst>
          </p:cNvPr>
          <p:cNvSpPr txBox="1"/>
          <p:nvPr/>
        </p:nvSpPr>
        <p:spPr>
          <a:xfrm>
            <a:off x="6501483" y="5357949"/>
            <a:ext cx="37337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Calculates the total of all marks.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866897-EBB2-CC71-3159-C8C5739D7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236" y="0"/>
            <a:ext cx="9406764" cy="4135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3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0EB2-40C9-B9B8-742F-802B71BB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26E3B3-8202-6F5C-7BED-60B5899FFC0E}"/>
              </a:ext>
            </a:extLst>
          </p:cNvPr>
          <p:cNvSpPr txBox="1"/>
          <p:nvPr/>
        </p:nvSpPr>
        <p:spPr>
          <a:xfrm>
            <a:off x="179362" y="5782268"/>
            <a:ext cx="8078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</a:t>
            </a:r>
          </a:p>
          <a:p>
            <a:r>
              <a:rPr lang="en-US" sz="2400" b="1" dirty="0"/>
              <a:t>AMNA MUKHTAR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D65813-C014-44E7-29CD-379D742B8F84}"/>
              </a:ext>
            </a:extLst>
          </p:cNvPr>
          <p:cNvSpPr txBox="1"/>
          <p:nvPr/>
        </p:nvSpPr>
        <p:spPr>
          <a:xfrm>
            <a:off x="7217223" y="4616002"/>
            <a:ext cx="2302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/>
              <a:t>IF Formula</a:t>
            </a:r>
            <a:endParaRPr lang="en-US" sz="1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1F9A34-9F2C-B8C2-6F83-3AC3FCD49466}"/>
              </a:ext>
            </a:extLst>
          </p:cNvPr>
          <p:cNvSpPr txBox="1"/>
          <p:nvPr/>
        </p:nvSpPr>
        <p:spPr>
          <a:xfrm>
            <a:off x="5650229" y="5357949"/>
            <a:ext cx="5436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Displays “Pass” if marks </a:t>
            </a:r>
            <a:r>
              <a:rPr lang="en-US" sz="2000" b="1" u="sng" dirty="0"/>
              <a:t>&gt;</a:t>
            </a:r>
            <a:r>
              <a:rPr lang="en-US" sz="2000" b="1" dirty="0"/>
              <a:t> 150, otherwise “Fail”.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560AE-9B96-DCD0-A948-3E11B36F0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880" y="0"/>
            <a:ext cx="9376120" cy="39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3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3AB89-9A32-5DB8-576F-50525DEE3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6BE887-CC1A-129B-7CF8-50637106BF3D}"/>
              </a:ext>
            </a:extLst>
          </p:cNvPr>
          <p:cNvSpPr txBox="1"/>
          <p:nvPr/>
        </p:nvSpPr>
        <p:spPr>
          <a:xfrm>
            <a:off x="179362" y="5782268"/>
            <a:ext cx="8078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</a:t>
            </a:r>
          </a:p>
          <a:p>
            <a:r>
              <a:rPr lang="en-US" sz="2400" b="1" dirty="0"/>
              <a:t>AMNA MUKHTAR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B46E1-04E7-F326-1C06-202F25D0D597}"/>
              </a:ext>
            </a:extLst>
          </p:cNvPr>
          <p:cNvSpPr txBox="1"/>
          <p:nvPr/>
        </p:nvSpPr>
        <p:spPr>
          <a:xfrm>
            <a:off x="6564809" y="4893001"/>
            <a:ext cx="3607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VLOOKUP Formula</a:t>
            </a:r>
            <a:endParaRPr lang="en-US" sz="1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500C83-A1EE-FE28-9C3F-766842FC9A00}"/>
              </a:ext>
            </a:extLst>
          </p:cNvPr>
          <p:cNvSpPr txBox="1"/>
          <p:nvPr/>
        </p:nvSpPr>
        <p:spPr>
          <a:xfrm>
            <a:off x="6194548" y="5357949"/>
            <a:ext cx="434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Looks up student names by their Age.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F30A08-21BC-CDDA-2196-D54244258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095" y="-45720"/>
            <a:ext cx="9054905" cy="432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8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6921A-2EE1-9567-A7BE-05550E325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D1123C-36E3-E3F8-4EF1-AFE06B7D4A0B}"/>
              </a:ext>
            </a:extLst>
          </p:cNvPr>
          <p:cNvSpPr txBox="1"/>
          <p:nvPr/>
        </p:nvSpPr>
        <p:spPr>
          <a:xfrm>
            <a:off x="179362" y="5782268"/>
            <a:ext cx="80783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</a:t>
            </a:r>
          </a:p>
          <a:p>
            <a:r>
              <a:rPr lang="en-US" sz="2400" b="1" dirty="0"/>
              <a:t>AMNA MUKHTAR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7C5A34-1546-62BE-FB21-200FA99A872C}"/>
              </a:ext>
            </a:extLst>
          </p:cNvPr>
          <p:cNvSpPr txBox="1"/>
          <p:nvPr/>
        </p:nvSpPr>
        <p:spPr>
          <a:xfrm>
            <a:off x="6207340" y="4949718"/>
            <a:ext cx="43220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Data validation (Marks)</a:t>
            </a:r>
            <a:endParaRPr lang="en-US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656DE-5F4C-EF85-7C39-F2348D819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669" y="1"/>
            <a:ext cx="8520332" cy="42765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04A10D-3FC0-7951-FC25-1241FDB59377}"/>
              </a:ext>
            </a:extLst>
          </p:cNvPr>
          <p:cNvSpPr txBox="1"/>
          <p:nvPr/>
        </p:nvSpPr>
        <p:spPr>
          <a:xfrm>
            <a:off x="6341128" y="5534493"/>
            <a:ext cx="4054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Allows only Value between 0 and 5.</a:t>
            </a:r>
          </a:p>
        </p:txBody>
      </p:sp>
    </p:spTree>
    <p:extLst>
      <p:ext uri="{BB962C8B-B14F-4D97-AF65-F5344CB8AC3E}">
        <p14:creationId xmlns:p14="http://schemas.microsoft.com/office/powerpoint/2010/main" val="13242288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228</TotalTime>
  <Words>122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Day Shift</dc:creator>
  <cp:lastModifiedBy>Day Shift</cp:lastModifiedBy>
  <cp:revision>1</cp:revision>
  <dcterms:created xsi:type="dcterms:W3CDTF">2025-09-20T19:50:05Z</dcterms:created>
  <dcterms:modified xsi:type="dcterms:W3CDTF">2025-09-20T23:38:23Z</dcterms:modified>
</cp:coreProperties>
</file>