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236" d="100"/>
          <a:sy n="236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B794-7419-2644-A6C0-1B20AEF996E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F841-31C3-8C4B-81EF-94235B6B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A9A9-10A3-7F42-97EB-3386CE1D8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D09F9-28D0-F244-BA14-B756A3FB1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9E54E-7392-5A44-8D8A-F3C09FAC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11" y="111125"/>
            <a:ext cx="4889501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Ploughe</dc:creator>
  <cp:lastModifiedBy>Laura Ploughe</cp:lastModifiedBy>
  <cp:revision>2</cp:revision>
  <dcterms:created xsi:type="dcterms:W3CDTF">2020-05-06T22:43:36Z</dcterms:created>
  <dcterms:modified xsi:type="dcterms:W3CDTF">2020-05-06T23:14:04Z</dcterms:modified>
</cp:coreProperties>
</file>