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56" r:id="rId3"/>
    <p:sldId id="270" r:id="rId4"/>
    <p:sldId id="269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FB735-93D9-412B-BA69-EF47FB4F9664}" type="datetimeFigureOut">
              <a:rPr lang="fr-CA" smtClean="0"/>
              <a:t>2018-06-08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85B8-06B2-4AFE-B1DF-744253F0F9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3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85B8-06B2-4AFE-B1DF-744253F0F9A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916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85B8-06B2-4AFE-B1DF-744253F0F9A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15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85B8-06B2-4AFE-B1DF-744253F0F9A9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740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85B8-06B2-4AFE-B1DF-744253F0F9A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3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85B8-06B2-4AFE-B1DF-744253F0F9A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573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85B8-06B2-4AFE-B1DF-744253F0F9A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29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85B8-06B2-4AFE-B1DF-744253F0F9A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05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D926-E0ED-4138-B3B2-72EF56A599C2}" type="datetime1">
              <a:rPr lang="fr-CA" smtClean="0"/>
              <a:t>2018-06-08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355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E578-9C70-42B0-B220-FCB99A7B303A}" type="datetime1">
              <a:rPr lang="fr-CA" smtClean="0"/>
              <a:t>2018-06-08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514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1DAE-B3D8-4950-8470-29DF6AD5CA08}" type="datetime1">
              <a:rPr lang="fr-CA" smtClean="0"/>
              <a:t>2018-06-08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72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A45F-5CB4-47E5-8A01-92447C41D3A9}" type="datetime1">
              <a:rPr lang="fr-CA" smtClean="0"/>
              <a:t>2018-06-08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449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48E9-1F8E-4CA2-A180-2B387DCC51FE}" type="datetime1">
              <a:rPr lang="fr-CA" smtClean="0"/>
              <a:t>2018-06-08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10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FFD-4B44-4537-803A-1AFEF4375EF6}" type="datetime1">
              <a:rPr lang="fr-CA" smtClean="0"/>
              <a:t>2018-06-08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100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0A-A83A-4854-8CC4-475A2FA0F576}" type="datetime1">
              <a:rPr lang="fr-CA" smtClean="0"/>
              <a:t>2018-06-08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428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C155-0323-44BC-8332-652C0F5CA322}" type="datetime1">
              <a:rPr lang="fr-CA" smtClean="0"/>
              <a:t>2018-06-08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28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6E6E-24F9-496D-92AC-82E8265607D6}" type="datetime1">
              <a:rPr lang="fr-CA" smtClean="0"/>
              <a:t>2018-06-08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150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9DC-5605-441C-8450-BBC354DCA6FF}" type="datetime1">
              <a:rPr lang="fr-CA" smtClean="0"/>
              <a:t>2018-06-08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366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2870-FE3D-4ADF-ADFE-EBCC7CB24AC4}" type="datetime1">
              <a:rPr lang="fr-CA" smtClean="0"/>
              <a:t>2018-06-08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468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B6FD-D4BD-4A9E-AB17-3831FF9F8183}" type="datetime1">
              <a:rPr lang="fr-CA" smtClean="0"/>
              <a:t>2018-06-08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smtClean="0"/>
              <a:t>Réunion annuelle du projet FACE 2013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BD94-ADE3-47B2-BC26-0AA07A2BD3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85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chart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s://d3j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>
                <a:latin typeface="Times New Roman" pitchFamily="18" charset="0"/>
                <a:cs typeface="Times New Roman" pitchFamily="18" charset="0"/>
              </a:rPr>
              <a:t>1</a:t>
            </a:fld>
            <a:endParaRPr lang="fr-C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80528" y="194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Projet Site we</a:t>
            </a:r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Station </a:t>
            </a:r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UQAM (Juin 2018)</a:t>
            </a:r>
            <a:endParaRPr lang="fr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8047" y="1045311"/>
            <a:ext cx="87025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Le présent document présente les développements en cours sur la station de l’UQAM.</a:t>
            </a:r>
          </a:p>
          <a:p>
            <a:endParaRPr lang="fr-CA" dirty="0" smtClean="0"/>
          </a:p>
          <a:p>
            <a:r>
              <a:rPr lang="fr-CA" dirty="0" smtClean="0"/>
              <a:t>Les objectifs de cette interface sont principalement:</a:t>
            </a:r>
          </a:p>
          <a:p>
            <a:endParaRPr lang="fr-CA" dirty="0" smtClean="0"/>
          </a:p>
          <a:p>
            <a:r>
              <a:rPr lang="fr-CA" dirty="0"/>
              <a:t>	</a:t>
            </a:r>
            <a:r>
              <a:rPr lang="fr-CA" dirty="0" smtClean="0"/>
              <a:t>1- apporter une visibilité sur la station de l’UQAM </a:t>
            </a:r>
          </a:p>
          <a:p>
            <a:r>
              <a:rPr lang="fr-CA" dirty="0"/>
              <a:t>	</a:t>
            </a:r>
            <a:r>
              <a:rPr lang="fr-CA" dirty="0" smtClean="0"/>
              <a:t>2- rendre disponible les données de la station </a:t>
            </a:r>
          </a:p>
          <a:p>
            <a:r>
              <a:rPr lang="fr-CA" dirty="0"/>
              <a:t>	</a:t>
            </a:r>
            <a:r>
              <a:rPr lang="fr-CA" dirty="0" smtClean="0"/>
              <a:t>3- être un support pédagogique aux étudiants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Tous les produits graphiques de la station sur ce site web seront interactifs . </a:t>
            </a:r>
          </a:p>
          <a:p>
            <a:r>
              <a:rPr lang="fr-CA" dirty="0" smtClean="0"/>
              <a:t>Les données sont traitées en « </a:t>
            </a:r>
            <a:r>
              <a:rPr lang="fr-CA" i="1" dirty="0" err="1" smtClean="0"/>
              <a:t>backend</a:t>
            </a:r>
            <a:r>
              <a:rPr lang="fr-CA" dirty="0" smtClean="0"/>
              <a:t> » en python et SQL. </a:t>
            </a:r>
          </a:p>
          <a:p>
            <a:r>
              <a:rPr lang="fr-CA" dirty="0" smtClean="0"/>
              <a:t>Les graphiques dynamiques en « </a:t>
            </a:r>
            <a:r>
              <a:rPr lang="fr-CA" i="1" dirty="0" err="1" smtClean="0"/>
              <a:t>frontend</a:t>
            </a:r>
            <a:r>
              <a:rPr lang="fr-CA" dirty="0" smtClean="0"/>
              <a:t> » sont codés en java et font appels aux librairies </a:t>
            </a:r>
          </a:p>
          <a:p>
            <a:r>
              <a:rPr lang="fr-CA" dirty="0" err="1" smtClean="0"/>
              <a:t>Highcharts</a:t>
            </a:r>
            <a:r>
              <a:rPr lang="fr-CA" dirty="0"/>
              <a:t> (</a:t>
            </a:r>
            <a:r>
              <a:rPr lang="fr-CA" dirty="0">
                <a:hlinkClick r:id="rId3"/>
              </a:rPr>
              <a:t>https://www.highcharts.com</a:t>
            </a:r>
            <a:r>
              <a:rPr lang="fr-CA" dirty="0" smtClean="0">
                <a:hlinkClick r:id="rId3"/>
              </a:rPr>
              <a:t>/</a:t>
            </a:r>
            <a:r>
              <a:rPr lang="fr-CA" dirty="0"/>
              <a:t>) et D3js (</a:t>
            </a:r>
            <a:r>
              <a:rPr lang="fr-CA" dirty="0">
                <a:hlinkClick r:id="rId4"/>
              </a:rPr>
              <a:t>https://d3js.org</a:t>
            </a:r>
            <a:r>
              <a:rPr lang="fr-CA" dirty="0" smtClean="0">
                <a:hlinkClick r:id="rId4"/>
              </a:rPr>
              <a:t>/</a:t>
            </a:r>
            <a:r>
              <a:rPr lang="fr-CA" dirty="0" smtClean="0"/>
              <a:t> ). </a:t>
            </a:r>
          </a:p>
          <a:p>
            <a:endParaRPr lang="fr-CA" dirty="0"/>
          </a:p>
          <a:p>
            <a:r>
              <a:rPr lang="fr-CA" dirty="0" smtClean="0"/>
              <a:t>Pour l’extraction de données et le téléchargement, tout est codé en python et </a:t>
            </a:r>
            <a:r>
              <a:rPr lang="fr-CA" dirty="0" err="1" smtClean="0"/>
              <a:t>django</a:t>
            </a:r>
            <a:r>
              <a:rPr lang="fr-CA" dirty="0" smtClean="0"/>
              <a:t>.  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7" y="5846625"/>
            <a:ext cx="2565063" cy="8492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7" y="5846625"/>
            <a:ext cx="2565063" cy="8492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63" y="5998287"/>
            <a:ext cx="3510536" cy="7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1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fr-C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80528" y="194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Page d’accueil: Site station </a:t>
            </a:r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UQAM</a:t>
            </a:r>
            <a:endParaRPr lang="fr-C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09921"/>
            <a:ext cx="5595243" cy="50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8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fr-C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80528" y="194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Page historique</a:t>
            </a:r>
            <a:r>
              <a:rPr lang="fr-CA" sz="2800" dirty="0">
                <a:latin typeface="Times New Roman" pitchFamily="18" charset="0"/>
                <a:cs typeface="Times New Roman" pitchFamily="18" charset="0"/>
              </a:rPr>
              <a:t>: Site station UQAM</a:t>
            </a:r>
          </a:p>
          <a:p>
            <a:pPr algn="ctr"/>
            <a:endParaRPr lang="fr-C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802853" cy="44284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7" y="5846625"/>
            <a:ext cx="2565063" cy="8492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63" y="5998287"/>
            <a:ext cx="3510536" cy="7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fr-C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80528" y="194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err="1" smtClean="0">
                <a:latin typeface="Times New Roman" pitchFamily="18" charset="0"/>
                <a:cs typeface="Times New Roman" pitchFamily="18" charset="0"/>
              </a:rPr>
              <a:t>Météogramme</a:t>
            </a:r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CA" sz="2800" dirty="0">
                <a:latin typeface="Times New Roman" pitchFamily="18" charset="0"/>
                <a:cs typeface="Times New Roman" pitchFamily="18" charset="0"/>
              </a:rPr>
              <a:t>Site station UQAM</a:t>
            </a:r>
            <a:endParaRPr lang="fr-C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01" y="948114"/>
            <a:ext cx="5931830" cy="47821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7" y="5846625"/>
            <a:ext cx="2565063" cy="8492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63" y="5998287"/>
            <a:ext cx="3510536" cy="7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2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fr-C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80528" y="194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Diagramme </a:t>
            </a:r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Température : </a:t>
            </a:r>
            <a:r>
              <a:rPr lang="fr-CA" sz="2800" dirty="0">
                <a:latin typeface="Times New Roman" pitchFamily="18" charset="0"/>
                <a:cs typeface="Times New Roman" pitchFamily="18" charset="0"/>
              </a:rPr>
              <a:t>Site station UQAM</a:t>
            </a:r>
          </a:p>
          <a:p>
            <a:pPr algn="ctr"/>
            <a:endParaRPr lang="fr-C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7629423" cy="51125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7" y="5846625"/>
            <a:ext cx="2565063" cy="8492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63" y="5998287"/>
            <a:ext cx="3510536" cy="7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fr-C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80528" y="194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Rose des vents: </a:t>
            </a:r>
            <a:r>
              <a:rPr lang="fr-CA" sz="2800" dirty="0">
                <a:latin typeface="Times New Roman" pitchFamily="18" charset="0"/>
                <a:cs typeface="Times New Roman" pitchFamily="18" charset="0"/>
              </a:rPr>
              <a:t>Site station UQAM</a:t>
            </a:r>
            <a:endParaRPr lang="fr-C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65288"/>
            <a:ext cx="7591778" cy="53910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7" y="5846625"/>
            <a:ext cx="2565063" cy="8492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63" y="5998287"/>
            <a:ext cx="3510536" cy="7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BD94-ADE3-47B2-BC26-0AA07A2BD345}" type="slidenum">
              <a:rPr lang="fr-CA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fr-C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80528" y="194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Description des instruments: </a:t>
            </a:r>
            <a:r>
              <a:rPr lang="fr-CA" sz="2800" dirty="0">
                <a:latin typeface="Times New Roman" pitchFamily="18" charset="0"/>
                <a:cs typeface="Times New Roman" pitchFamily="18" charset="0"/>
              </a:rPr>
              <a:t>Site station UQAM</a:t>
            </a:r>
          </a:p>
          <a:p>
            <a:pPr algn="ctr"/>
            <a:r>
              <a:rPr lang="fr-C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C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06" y="2111252"/>
            <a:ext cx="5416431" cy="375451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39552" y="1124744"/>
            <a:ext cx="546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Chaque instrument de la station aura sa propre page:</a:t>
            </a:r>
          </a:p>
          <a:p>
            <a:r>
              <a:rPr lang="fr-CA" dirty="0"/>
              <a:t>	</a:t>
            </a:r>
            <a:r>
              <a:rPr lang="fr-CA" dirty="0" smtClean="0"/>
              <a:t>- description et fonction</a:t>
            </a:r>
          </a:p>
          <a:p>
            <a:r>
              <a:rPr lang="fr-CA" dirty="0"/>
              <a:t>	</a:t>
            </a:r>
            <a:r>
              <a:rPr lang="fr-CA" dirty="0" smtClean="0"/>
              <a:t>- lien vers la documentation officielle</a:t>
            </a:r>
            <a:endParaRPr lang="fr-CA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7" y="5846625"/>
            <a:ext cx="2565063" cy="8492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63" y="5998287"/>
            <a:ext cx="3510536" cy="7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1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94</Words>
  <Application>Microsoft Office PowerPoint</Application>
  <PresentationFormat>Affichage à l'écran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Proulx-McInnis Sandra</dc:creator>
  <cp:lastModifiedBy>Guillaume Dueymes</cp:lastModifiedBy>
  <cp:revision>20</cp:revision>
  <dcterms:created xsi:type="dcterms:W3CDTF">2013-10-08T12:33:25Z</dcterms:created>
  <dcterms:modified xsi:type="dcterms:W3CDTF">2018-06-08T16:28:56Z</dcterms:modified>
</cp:coreProperties>
</file>