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72" r:id="rId3"/>
    <p:sldId id="273" r:id="rId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4" autoAdjust="0"/>
  </p:normalViewPr>
  <p:slideViewPr>
    <p:cSldViewPr>
      <p:cViewPr varScale="1">
        <p:scale>
          <a:sx n="72" d="100"/>
          <a:sy n="72" d="100"/>
        </p:scale>
        <p:origin x="456" y="5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4/2/2021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4/2/2021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4/2/2021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FAST MIGRATE</a:t>
            </a:r>
          </a:p>
        </p:txBody>
      </p:sp>
      <p:sp>
        <p:nvSpPr>
          <p:cNvPr id="3" name="Subtitle 2"/>
          <p:cNvSpPr>
            <a:spLocks noGrp="1"/>
          </p:cNvSpPr>
          <p:nvPr>
            <p:ph type="subTitle" idx="1"/>
          </p:nvPr>
        </p:nvSpPr>
        <p:spPr/>
        <p:txBody>
          <a:bodyPr>
            <a:normAutofit fontScale="92500" lnSpcReduction="20000"/>
          </a:bodyPr>
          <a:lstStyle/>
          <a:p>
            <a:r>
              <a:rPr lang="en-US" dirty="0"/>
              <a:t>Comp 3100</a:t>
            </a:r>
          </a:p>
          <a:p>
            <a:r>
              <a:rPr lang="en-US" dirty="0"/>
              <a:t>Professor: Dr. Amilcar Soares</a:t>
            </a:r>
          </a:p>
          <a:p>
            <a:endParaRPr lang="en-US" dirty="0"/>
          </a:p>
          <a:p>
            <a:r>
              <a:rPr lang="en-US" dirty="0"/>
              <a:t>Team #16</a:t>
            </a:r>
          </a:p>
          <a:p>
            <a:r>
              <a:rPr lang="en-US" dirty="0" err="1"/>
              <a:t>Ellodie</a:t>
            </a:r>
            <a:r>
              <a:rPr lang="en-US" dirty="0"/>
              <a:t> Ha soon, Hans Ramasamy, Mohammad Hasan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381000"/>
            <a:ext cx="7315201" cy="1447800"/>
          </a:xfrm>
        </p:spPr>
        <p:txBody>
          <a:bodyPr/>
          <a:lstStyle/>
          <a:p>
            <a:r>
              <a:rPr lang="en-US" dirty="0"/>
              <a:t>motivation</a:t>
            </a:r>
          </a:p>
        </p:txBody>
      </p:sp>
      <p:sp>
        <p:nvSpPr>
          <p:cNvPr id="3" name="Subtitle 2"/>
          <p:cNvSpPr>
            <a:spLocks noGrp="1"/>
          </p:cNvSpPr>
          <p:nvPr>
            <p:ph type="subTitle" idx="1"/>
          </p:nvPr>
        </p:nvSpPr>
        <p:spPr>
          <a:xfrm>
            <a:off x="836612" y="2209800"/>
            <a:ext cx="10972800" cy="3962400"/>
          </a:xfrm>
        </p:spPr>
        <p:txBody>
          <a:bodyPr>
            <a:normAutofit lnSpcReduction="10000"/>
          </a:bodyPr>
          <a:lstStyle/>
          <a:p>
            <a:pPr marL="342900" indent="-342900">
              <a:buFont typeface="Arial" panose="020B0604020202020204" pitchFamily="34" charset="0"/>
              <a:buChar char="•"/>
            </a:pPr>
            <a:r>
              <a:rPr lang="en-US" sz="2400" dirty="0">
                <a:solidFill>
                  <a:schemeClr val="tx2"/>
                </a:solidFill>
              </a:rPr>
              <a:t>Travel has developed considerably with the advance of technology.</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With the overwhelming number of possibilities that the world has to offer, immigration can be a challenging decision for people interested in settling in foreign countries. </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Fast Migrate is the web application our team has worked on to bring relevant information of countries around the world all in one place.</a:t>
            </a:r>
          </a:p>
          <a:p>
            <a:r>
              <a:rPr lang="en-US" sz="2400" dirty="0">
                <a:solidFill>
                  <a:schemeClr val="tx2"/>
                </a:solidFill>
              </a:rPr>
              <a:t> </a:t>
            </a:r>
          </a:p>
          <a:p>
            <a:pPr marL="342900" indent="-342900">
              <a:buFont typeface="Arial" panose="020B0604020202020204" pitchFamily="34" charset="0"/>
              <a:buChar char="•"/>
            </a:pPr>
            <a:r>
              <a:rPr lang="en-US" sz="2400" dirty="0">
                <a:solidFill>
                  <a:schemeClr val="tx2"/>
                </a:solidFill>
              </a:rPr>
              <a:t>Whether it is global rankings, happiness scores, cost of living index, employment or crime rates among others, we want to ease the problem of looking all over the internet by saving users time and searches.</a:t>
            </a:r>
          </a:p>
        </p:txBody>
      </p:sp>
    </p:spTree>
    <p:extLst>
      <p:ext uri="{BB962C8B-B14F-4D97-AF65-F5344CB8AC3E}">
        <p14:creationId xmlns:p14="http://schemas.microsoft.com/office/powerpoint/2010/main" val="2106897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381000"/>
            <a:ext cx="7315201" cy="1447800"/>
          </a:xfrm>
        </p:spPr>
        <p:txBody>
          <a:bodyPr/>
          <a:lstStyle/>
          <a:p>
            <a:r>
              <a:rPr lang="en-US" dirty="0"/>
              <a:t>Overall idea &amp; Goals</a:t>
            </a:r>
          </a:p>
        </p:txBody>
      </p:sp>
      <p:sp>
        <p:nvSpPr>
          <p:cNvPr id="3" name="Subtitle 2"/>
          <p:cNvSpPr>
            <a:spLocks noGrp="1"/>
          </p:cNvSpPr>
          <p:nvPr>
            <p:ph type="subTitle" idx="1"/>
          </p:nvPr>
        </p:nvSpPr>
        <p:spPr>
          <a:xfrm>
            <a:off x="836612" y="2209800"/>
            <a:ext cx="10515599" cy="3962400"/>
          </a:xfrm>
        </p:spPr>
        <p:txBody>
          <a:bodyPr>
            <a:normAutofit fontScale="92500" lnSpcReduction="20000"/>
          </a:bodyPr>
          <a:lstStyle/>
          <a:p>
            <a:pPr marL="342900" indent="-342900">
              <a:buFont typeface="Arial" panose="020B0604020202020204" pitchFamily="34" charset="0"/>
              <a:buChar char="•"/>
            </a:pPr>
            <a:r>
              <a:rPr lang="en-US" sz="2400" dirty="0">
                <a:solidFill>
                  <a:schemeClr val="tx2"/>
                </a:solidFill>
              </a:rPr>
              <a:t>•	The user can get a colorized overview of all countries by a world map with each country having a specific color depending on its happiness level</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	The user can get the information of a particular country he/she desires to immigrate to by inputting the name of the country.</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	The user can input a criterion he/she values most to get the rankings of countries accordingly, such as sorting by low crime rate or high employment level.</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	The user can compare different factors (happiness, employment level, living cost, crime rate, GDP, etc.) of two countries of their choosing through charts.</a:t>
            </a:r>
          </a:p>
          <a:p>
            <a:pPr marL="342900" indent="-342900">
              <a:buFont typeface="Arial" panose="020B0604020202020204" pitchFamily="34" charset="0"/>
              <a:buChar char="•"/>
            </a:pPr>
            <a:endParaRPr lang="en-US" sz="2400" dirty="0">
              <a:solidFill>
                <a:schemeClr val="tx2"/>
              </a:solidFill>
            </a:endParaRPr>
          </a:p>
        </p:txBody>
      </p:sp>
    </p:spTree>
    <p:extLst>
      <p:ext uri="{BB962C8B-B14F-4D97-AF65-F5344CB8AC3E}">
        <p14:creationId xmlns:p14="http://schemas.microsoft.com/office/powerpoint/2010/main" val="910392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143</TotalTime>
  <Words>252</Words>
  <Application>Microsoft Office PowerPoint</Application>
  <PresentationFormat>Custom</PresentationFormat>
  <Paragraphs>23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World Presentation 16x9</vt:lpstr>
      <vt:lpstr>FAST MIGRATE</vt:lpstr>
      <vt:lpstr>motivation</vt:lpstr>
      <vt:lpstr>Overall idea &amp;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MIGRATE</dc:title>
  <dc:creator>User</dc:creator>
  <cp:lastModifiedBy>User</cp:lastModifiedBy>
  <cp:revision>7</cp:revision>
  <dcterms:created xsi:type="dcterms:W3CDTF">2021-04-02T23:32:59Z</dcterms:created>
  <dcterms:modified xsi:type="dcterms:W3CDTF">2021-04-03T01:56:00Z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