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Проект </a:t>
            </a:r>
            <a:r>
              <a:rPr lang="en-US" sz="5400" dirty="0" smtClean="0"/>
              <a:t>Simple MESSENGER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 и исполнитель проекта: Рехлов Лев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72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r>
              <a:rPr lang="ru-RU" sz="3200" dirty="0" smtClean="0"/>
              <a:t>Идея проекта:</a:t>
            </a:r>
            <a:r>
              <a:rPr lang="en-US" sz="3200" dirty="0" smtClean="0"/>
              <a:t> </a:t>
            </a:r>
            <a:r>
              <a:rPr lang="ru-RU" sz="3200" dirty="0" smtClean="0"/>
              <a:t>написать простой сайт-мессенджер с минимальными возможностями для общения</a:t>
            </a:r>
          </a:p>
          <a:p>
            <a:endParaRPr lang="ru-RU" sz="3200" dirty="0"/>
          </a:p>
          <a:p>
            <a:r>
              <a:rPr lang="ru-RU" sz="3200" dirty="0" smtClean="0"/>
              <a:t>Применение: общение и знакомство с людьми,</a:t>
            </a:r>
            <a:r>
              <a:rPr lang="ru-RU" sz="3200" dirty="0"/>
              <a:t> д</a:t>
            </a:r>
            <a:r>
              <a:rPr lang="ru-RU" sz="3200" dirty="0" smtClean="0"/>
              <a:t>елиться новостями.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7384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Структура: всего написано 19 </a:t>
            </a:r>
            <a:r>
              <a:rPr lang="en-US" sz="3600" dirty="0" smtClean="0"/>
              <a:t>.</a:t>
            </a:r>
            <a:r>
              <a:rPr lang="en-US" sz="3600" dirty="0" err="1" smtClean="0"/>
              <a:t>py</a:t>
            </a:r>
            <a:r>
              <a:rPr lang="en-US" sz="3600" dirty="0" smtClean="0"/>
              <a:t> </a:t>
            </a:r>
            <a:r>
              <a:rPr lang="ru-RU" sz="3600" dirty="0" smtClean="0"/>
              <a:t>файлов и </a:t>
            </a:r>
          </a:p>
          <a:p>
            <a:r>
              <a:rPr lang="ru-RU" sz="3600" dirty="0" smtClean="0"/>
              <a:t>1</a:t>
            </a:r>
            <a:r>
              <a:rPr lang="en-US" sz="3600" dirty="0" smtClean="0"/>
              <a:t>6</a:t>
            </a:r>
            <a:r>
              <a:rPr lang="ru-RU" sz="3600" dirty="0" smtClean="0"/>
              <a:t> </a:t>
            </a:r>
            <a:r>
              <a:rPr lang="en-US" sz="3600" dirty="0" smtClean="0"/>
              <a:t>html-</a:t>
            </a:r>
            <a:r>
              <a:rPr lang="ru-RU" sz="3600" dirty="0" smtClean="0"/>
              <a:t>страниц, содержащих больше 1000 строк кода в сумме.</a:t>
            </a:r>
          </a:p>
          <a:p>
            <a:r>
              <a:rPr lang="ru-RU" sz="3600" dirty="0" smtClean="0"/>
              <a:t>Особенности: На сайте использованы такие библиотеки как </a:t>
            </a:r>
            <a:r>
              <a:rPr lang="en-US" sz="3600" dirty="0" smtClean="0"/>
              <a:t>Bootstrap, JQuery </a:t>
            </a:r>
            <a:r>
              <a:rPr lang="ru-RU" sz="3600" dirty="0" smtClean="0"/>
              <a:t>и </a:t>
            </a:r>
            <a:r>
              <a:rPr lang="en-US" sz="3600" dirty="0" smtClean="0"/>
              <a:t>AJAX</a:t>
            </a:r>
            <a:r>
              <a:rPr lang="ru-RU" sz="3600" dirty="0" smtClean="0"/>
              <a:t>.</a:t>
            </a:r>
          </a:p>
          <a:p>
            <a:r>
              <a:rPr lang="ru-RU" sz="3600" dirty="0" smtClean="0"/>
              <a:t>Технологии:</a:t>
            </a:r>
            <a:r>
              <a:rPr lang="en-US" sz="3600" dirty="0" smtClean="0"/>
              <a:t> Flask, </a:t>
            </a:r>
            <a:r>
              <a:rPr lang="en-US" sz="3600" dirty="0" err="1" smtClean="0"/>
              <a:t>SQLAlchemy</a:t>
            </a:r>
            <a:r>
              <a:rPr lang="en-US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4578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7" y="216794"/>
            <a:ext cx="6299996" cy="308269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153" y="3507973"/>
            <a:ext cx="6290866" cy="308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2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3465599"/>
            <a:ext cx="6409623" cy="314301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972" y="230817"/>
            <a:ext cx="6168044" cy="30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3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4000" dirty="0" smtClean="0"/>
              <a:t>Сайт готов к использованию и готов принять новых пользователей.</a:t>
            </a:r>
          </a:p>
          <a:p>
            <a:r>
              <a:rPr lang="ru-RU" sz="4000" dirty="0" smtClean="0"/>
              <a:t>Есть очень много способов доработки сайта и добавления новых страниц.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649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90451" y="764372"/>
            <a:ext cx="11015749" cy="4938159"/>
          </a:xfrm>
        </p:spPr>
        <p:txBody>
          <a:bodyPr>
            <a:normAutofit/>
          </a:bodyPr>
          <a:lstStyle/>
          <a:p>
            <a:pPr algn="ctr"/>
            <a:r>
              <a:rPr lang="ru-RU" sz="6600" dirty="0" smtClean="0"/>
              <a:t>СПАСИБО за внимание!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976945506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94</TotalTime>
  <Words>104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След самолета</vt:lpstr>
      <vt:lpstr>Проект Simple MESSENGER</vt:lpstr>
      <vt:lpstr>Введение </vt:lpstr>
      <vt:lpstr>Реализация</vt:lpstr>
      <vt:lpstr>СКРИНШОТЫ</vt:lpstr>
      <vt:lpstr>Презентация PowerPoint</vt:lpstr>
      <vt:lpstr>Заключение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Склад Учёт+</dc:title>
  <dc:creator>noname</dc:creator>
  <cp:lastModifiedBy>noname</cp:lastModifiedBy>
  <cp:revision>16</cp:revision>
  <dcterms:created xsi:type="dcterms:W3CDTF">2019-11-05T09:00:56Z</dcterms:created>
  <dcterms:modified xsi:type="dcterms:W3CDTF">2020-04-19T16:34:49Z</dcterms:modified>
</cp:coreProperties>
</file>