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Проект </a:t>
            </a:r>
            <a:r>
              <a:rPr lang="en-US" sz="5400" dirty="0" smtClean="0"/>
              <a:t>Simple dungeon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и исполнитель проекта: Рехлов Лев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7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sz="3200" dirty="0" smtClean="0"/>
              <a:t>Идея проекта: </a:t>
            </a:r>
            <a:r>
              <a:rPr lang="ru-RU" sz="3200" dirty="0" smtClean="0"/>
              <a:t>написать достаточно простую 2</a:t>
            </a:r>
            <a:r>
              <a:rPr lang="en-US" sz="3200" dirty="0" smtClean="0"/>
              <a:t>D </a:t>
            </a:r>
            <a:r>
              <a:rPr lang="ru-RU" sz="3200" dirty="0" smtClean="0"/>
              <a:t>игру с удобным управлением и интересным сюжетом.</a:t>
            </a:r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Применение: </a:t>
            </a:r>
            <a:r>
              <a:rPr lang="ru-RU" sz="3200" dirty="0" smtClean="0"/>
              <a:t>с интересом провести свободное время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738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Структура: </a:t>
            </a:r>
            <a:r>
              <a:rPr lang="ru-RU" sz="3600" dirty="0" smtClean="0"/>
              <a:t>всего написано более 500 строк кода в которых 6 классов и 4 функции</a:t>
            </a:r>
            <a:r>
              <a:rPr lang="ru-RU" sz="3600" dirty="0" smtClean="0"/>
              <a:t>.</a:t>
            </a:r>
            <a:endParaRPr lang="ru-RU" sz="3600" dirty="0" smtClean="0"/>
          </a:p>
          <a:p>
            <a:r>
              <a:rPr lang="ru-RU" sz="3600" dirty="0" smtClean="0"/>
              <a:t>Особенности: </a:t>
            </a:r>
            <a:r>
              <a:rPr lang="ru-RU" sz="3600" dirty="0" smtClean="0"/>
              <a:t>в игре реализовано мног</a:t>
            </a:r>
            <a:r>
              <a:rPr lang="ru-RU" sz="3600" dirty="0" smtClean="0"/>
              <a:t>о механик движения и столкновения нескольких объектов и их отображения на экране</a:t>
            </a:r>
            <a:r>
              <a:rPr lang="ru-RU" sz="3600" dirty="0" smtClean="0"/>
              <a:t>.</a:t>
            </a:r>
            <a:endParaRPr lang="ru-RU" sz="3600" dirty="0" smtClean="0"/>
          </a:p>
          <a:p>
            <a:r>
              <a:rPr lang="ru-RU" sz="3600" dirty="0" smtClean="0"/>
              <a:t>Технологии: </a:t>
            </a:r>
            <a:r>
              <a:rPr lang="en-US" sz="3600" dirty="0" err="1" smtClean="0"/>
              <a:t>PyGame</a:t>
            </a:r>
            <a:r>
              <a:rPr lang="en-US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457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6" y="1767889"/>
            <a:ext cx="5950274" cy="3522821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21" y="2309949"/>
            <a:ext cx="5953541" cy="35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2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" y="2284244"/>
            <a:ext cx="5837675" cy="34634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598" y="1038806"/>
            <a:ext cx="6059154" cy="35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000" dirty="0" smtClean="0"/>
              <a:t>Игра готова к пользованию и вполне конкурентно способна</a:t>
            </a:r>
            <a:r>
              <a:rPr lang="ru-RU" sz="4000" dirty="0" smtClean="0"/>
              <a:t>.</a:t>
            </a:r>
            <a:endParaRPr lang="ru-RU" sz="4000" dirty="0" smtClean="0"/>
          </a:p>
          <a:p>
            <a:r>
              <a:rPr lang="ru-RU" sz="4000" dirty="0" smtClean="0"/>
              <a:t>Есть возможность для добавления новых </a:t>
            </a:r>
            <a:r>
              <a:rPr lang="ru-RU" sz="4000" dirty="0" smtClean="0"/>
              <a:t>уровней и </a:t>
            </a:r>
            <a:r>
              <a:rPr lang="ru-RU" sz="4000" dirty="0" err="1" smtClean="0"/>
              <a:t>фич</a:t>
            </a:r>
            <a:r>
              <a:rPr lang="ru-RU" sz="4000" dirty="0" smtClean="0"/>
              <a:t> </a:t>
            </a:r>
            <a:r>
              <a:rPr lang="ru-RU" sz="4000" dirty="0" smtClean="0"/>
              <a:t>с минимальными исправлениями исходного 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649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0451" y="764372"/>
            <a:ext cx="11015749" cy="4938159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СПАСИБО за </a:t>
            </a:r>
            <a:r>
              <a:rPr lang="ru-RU" sz="6600" dirty="0" smtClean="0"/>
              <a:t>внимание!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976945506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75</TotalTime>
  <Words>103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Проект Simple dungeon</vt:lpstr>
      <vt:lpstr>Введение </vt:lpstr>
      <vt:lpstr>Реализация</vt:lpstr>
      <vt:lpstr>СКРИНШОТЫ</vt:lpstr>
      <vt:lpstr>Презентация PowerPoint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Склад Учёт+</dc:title>
  <dc:creator>noname</dc:creator>
  <cp:lastModifiedBy>noname</cp:lastModifiedBy>
  <cp:revision>11</cp:revision>
  <dcterms:created xsi:type="dcterms:W3CDTF">2019-11-05T09:00:56Z</dcterms:created>
  <dcterms:modified xsi:type="dcterms:W3CDTF">2020-01-07T17:12:21Z</dcterms:modified>
</cp:coreProperties>
</file>