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data/datasets/2017/demo/popproj/2017-popproj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Title Lorem Ipsum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Nunc viverra imperdiet enim. Fusce est. Vivamus a tellus.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Pellentesque habitant morbi tristique senectus et netus et malesuada fames ac turpis egestas. Proin pharetra nonummy pede. Mauris et orci.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171D-D6B3-D24D-BB12-1E1F072D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F9A0-3605-8D4D-B9DF-36A05A4B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 Census 2017 National Population Projections Datasets</a:t>
            </a:r>
            <a:br>
              <a:rPr lang="en-US">
                <a:hlinkClick r:id="rId2"/>
              </a:rPr>
            </a:b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://www.census.gov/data/datasets/2017/demo/popproj/2017-popproj.html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139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111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Title Lorem Ipsum</vt:lpstr>
      <vt:lpstr>Title Lorem Ipsum Dolor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Lowden (plowden)</dc:creator>
  <cp:lastModifiedBy/>
  <cp:revision>1</cp:revision>
  <dcterms:created xsi:type="dcterms:W3CDTF">2020-01-12T17:40:46Z</dcterms:created>
  <dcterms:modified xsi:type="dcterms:W3CDTF">2020-01-15T02:29:50Z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