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7"/>
  </p:sldMasterIdLst>
  <p:sldIdLst>
    <p:sldId id="256" r:id="rId18"/>
    <p:sldId id="257" r:id="rId19"/>
    <p:sldId id="258" r:id="rId2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8EB7-4D0C-491F-812D-0E4123915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70412-F2EB-40C6-99C9-D03B697F4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85043-C86F-4195-BA91-7F1B71BC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75B4-92F0-4879-AC9A-196C09EDA6B6}" type="datetimeFigureOut">
              <a:rPr lang="th-TH" smtClean="0"/>
              <a:t>10/08/62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6337-ED38-446D-9ACC-76B4BFF8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67540-D290-4502-9B41-1EC0EAEB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1F2-B759-44E5-A951-7B8A324F91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562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4BD3-2AC7-42AC-B4B4-0068709D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604BF-55CA-42FE-8C59-52E0EFC7D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13376-D537-4E09-A32F-B41D1C7E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75B4-92F0-4879-AC9A-196C09EDA6B6}" type="datetimeFigureOut">
              <a:rPr lang="th-TH" smtClean="0"/>
              <a:t>10/08/62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9F313-86DC-41AE-AA9A-F9476B68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5C709-A5C6-4E8C-8EBD-ECE7FF2F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1F2-B759-44E5-A951-7B8A324F91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254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F224E-903E-4A9C-B12A-91363894F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2A1CF-E34E-48CC-8669-B830AB4B8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37B2D-7A64-4309-A3C3-996964B7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75B4-92F0-4879-AC9A-196C09EDA6B6}" type="datetimeFigureOut">
              <a:rPr lang="th-TH" smtClean="0"/>
              <a:t>10/08/62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035BF-B209-4401-A1DD-C4B5684E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335E6-70E4-439A-8223-98EBF758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1F2-B759-44E5-A951-7B8A324F91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363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82A7-4C68-485A-884E-887618C3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7C5FF-06BB-4FEF-9BCF-87A00DEF7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872F6-4B9E-47D0-B7F0-CE2DF5D8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75B4-92F0-4879-AC9A-196C09EDA6B6}" type="datetimeFigureOut">
              <a:rPr lang="th-TH" smtClean="0"/>
              <a:t>10/08/62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4E901-DD00-477F-BA92-DF4D1222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6ABAB-4F4B-41E3-A8E6-D3FC6E46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1F2-B759-44E5-A951-7B8A324F91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413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12C6-559F-45B5-81E2-6578D330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F0CAE-8982-4149-893D-93507D1AD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C0C93-9B02-47E8-8083-46CE8A9A6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75B4-92F0-4879-AC9A-196C09EDA6B6}" type="datetimeFigureOut">
              <a:rPr lang="th-TH" smtClean="0"/>
              <a:t>10/08/62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726AE-0540-4E6F-A18F-C1517734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61A15-4466-41FD-8474-FC5AFC21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1F2-B759-44E5-A951-7B8A324F91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027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FC41-F006-4E3C-B1A9-CC8045B8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D140E-43C5-4EA1-95E2-01BDBC9F8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97F5E-1083-4E41-8A28-FEECFCC0D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30984-A07B-47E3-AC51-5F3BA410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75B4-92F0-4879-AC9A-196C09EDA6B6}" type="datetimeFigureOut">
              <a:rPr lang="th-TH" smtClean="0"/>
              <a:t>10/08/62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DE22C-24C8-4D3D-A2FC-167F6D94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4C542-E427-4732-9AE3-6099CA5C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1F2-B759-44E5-A951-7B8A324F91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871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EADC-2F15-4123-B8F4-C2BC0E499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18263-B794-4F2B-A412-A6C40EC0B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2CA0B-E272-4C30-8931-0F3A7DAEA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C1627-14CF-4B08-BDE6-E697134E6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930FC-EEBD-4215-92E1-06295FEF1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A28AB-0122-4090-8A6A-715C6EC7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75B4-92F0-4879-AC9A-196C09EDA6B6}" type="datetimeFigureOut">
              <a:rPr lang="th-TH" smtClean="0"/>
              <a:t>10/08/62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F805F0-B070-4509-B1CA-79110A7C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D7FE5-2272-49CF-8F6D-808E1DFB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1F2-B759-44E5-A951-7B8A324F91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564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FA88-520A-4CE8-BBF2-E2929D22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53F16-8955-4360-B237-ECC108C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75B4-92F0-4879-AC9A-196C09EDA6B6}" type="datetimeFigureOut">
              <a:rPr lang="th-TH" smtClean="0"/>
              <a:t>10/08/62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4634E-7B80-4B16-8184-34E7AD95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F86E-3467-482B-96D9-E40B1955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1F2-B759-44E5-A951-7B8A324F91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050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BB068-CA64-4BC2-9827-09020C18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75B4-92F0-4879-AC9A-196C09EDA6B6}" type="datetimeFigureOut">
              <a:rPr lang="th-TH" smtClean="0"/>
              <a:t>10/08/62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9BB30-FBC0-4C74-BE4F-C77195E2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06744-86E8-4313-9ADE-1CBF045A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1F2-B759-44E5-A951-7B8A324F91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5022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D219-21CE-486F-B41B-27B06074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0EC2A-2353-4074-A493-49ADD4D52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4DD9C-B58A-4877-9A79-C81FC9CBC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C6B9B-CB6C-4C0F-816E-D718B5BD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75B4-92F0-4879-AC9A-196C09EDA6B6}" type="datetimeFigureOut">
              <a:rPr lang="th-TH" smtClean="0"/>
              <a:t>10/08/62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87C11-D0B6-4D29-8FE9-5819D710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68062-A781-4E9F-AF61-0F2361DD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1F2-B759-44E5-A951-7B8A324F91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200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27C7-23B2-4CEC-8E65-3D07BF1D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45F05F-CBF3-4A3A-8E76-F4D20680F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AC4B2-F67E-4B63-959B-062E8F67C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1E488-EE48-48F0-9FFD-6D487D00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75B4-92F0-4879-AC9A-196C09EDA6B6}" type="datetimeFigureOut">
              <a:rPr lang="th-TH" smtClean="0"/>
              <a:t>10/08/62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2E6B7-CF2B-41C3-BB88-D35939BF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5FFB6-5C0B-4C9B-B78B-FC2A945E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61F2-B759-44E5-A951-7B8A324F91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18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5E2C3B-F090-4951-9555-880020892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D6F0B-DCFC-4691-B2C1-ECB3E78E5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3B5BF-25D6-4338-8DEB-6790AC069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75B4-92F0-4879-AC9A-196C09EDA6B6}" type="datetimeFigureOut">
              <a:rPr lang="th-TH" smtClean="0"/>
              <a:t>10/08/62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25E56-B70D-43C4-8228-921CC253F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5AE66-01FE-41B8-AC0D-B3A2B0D3E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761F2-B759-44E5-A951-7B8A324F91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6423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5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576A4194-948C-4918-9F88-DE80453100A1}"/>
              </a:ext>
            </a:extLst>
          </p:cNvPr>
          <p:cNvGrpSpPr/>
          <p:nvPr/>
        </p:nvGrpSpPr>
        <p:grpSpPr>
          <a:xfrm>
            <a:off x="1282147" y="443948"/>
            <a:ext cx="9294743" cy="5693800"/>
            <a:chOff x="1252330" y="304800"/>
            <a:chExt cx="9294743" cy="5693800"/>
          </a:xfrm>
        </p:grpSpPr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4BD6A03E-551E-4FB6-9FE7-07F9B35D2FD5}"/>
                </a:ext>
              </a:extLst>
            </p:cNvPr>
            <p:cNvSpPr/>
            <p:nvPr/>
          </p:nvSpPr>
          <p:spPr>
            <a:xfrm>
              <a:off x="7765773" y="1104900"/>
              <a:ext cx="2781300" cy="2628900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D062129A-56A4-4F0B-A1AC-C6A0D781178F}"/>
                </a:ext>
              </a:extLst>
            </p:cNvPr>
            <p:cNvSpPr/>
            <p:nvPr/>
          </p:nvSpPr>
          <p:spPr>
            <a:xfrm>
              <a:off x="8831867" y="2245995"/>
              <a:ext cx="266700" cy="4445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E740F5-EFDE-422F-908D-5DFB1AC0EF5A}"/>
                </a:ext>
              </a:extLst>
            </p:cNvPr>
            <p:cNvSpPr txBox="1"/>
            <p:nvPr/>
          </p:nvSpPr>
          <p:spPr>
            <a:xfrm>
              <a:off x="8552185" y="1895285"/>
              <a:ext cx="1139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Git server</a:t>
              </a:r>
              <a:endParaRPr lang="th-TH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A4A6F7-7037-40CB-9A9F-D178B6F1ADA8}"/>
                </a:ext>
              </a:extLst>
            </p:cNvPr>
            <p:cNvSpPr txBox="1"/>
            <p:nvPr/>
          </p:nvSpPr>
          <p:spPr>
            <a:xfrm rot="1119437">
              <a:off x="6588921" y="1556811"/>
              <a:ext cx="632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push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331407-7382-4661-87CB-25DC251DEA22}"/>
                </a:ext>
              </a:extLst>
            </p:cNvPr>
            <p:cNvSpPr txBox="1"/>
            <p:nvPr/>
          </p:nvSpPr>
          <p:spPr>
            <a:xfrm rot="19555620">
              <a:off x="6562457" y="3449613"/>
              <a:ext cx="632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push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5FD63D-5355-4024-B1D1-FECD04A86813}"/>
                </a:ext>
              </a:extLst>
            </p:cNvPr>
            <p:cNvSpPr txBox="1"/>
            <p:nvPr/>
          </p:nvSpPr>
          <p:spPr>
            <a:xfrm>
              <a:off x="8562063" y="2831663"/>
              <a:ext cx="1756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Remote Repository</a:t>
              </a:r>
              <a:endParaRPr lang="th-TH" sz="1400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2592B09-004F-4019-95DA-EB2BB46A24A9}"/>
                </a:ext>
              </a:extLst>
            </p:cNvPr>
            <p:cNvSpPr/>
            <p:nvPr/>
          </p:nvSpPr>
          <p:spPr>
            <a:xfrm>
              <a:off x="1252330" y="304800"/>
              <a:ext cx="4589675" cy="2394340"/>
            </a:xfrm>
            <a:prstGeom prst="roundRect">
              <a:avLst>
                <a:gd name="adj" fmla="val 7119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1597CA-5F1B-46CD-A202-3F47361ABD18}"/>
                </a:ext>
              </a:extLst>
            </p:cNvPr>
            <p:cNvSpPr txBox="1"/>
            <p:nvPr/>
          </p:nvSpPr>
          <p:spPr>
            <a:xfrm>
              <a:off x="4801593" y="304800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A</a:t>
              </a:r>
              <a:endParaRPr lang="th-TH" sz="1400" dirty="0"/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55642209-5471-4A4D-A087-3BDAC9867D65}"/>
                </a:ext>
              </a:extLst>
            </p:cNvPr>
            <p:cNvSpPr/>
            <p:nvPr/>
          </p:nvSpPr>
          <p:spPr>
            <a:xfrm>
              <a:off x="5047409" y="1161936"/>
              <a:ext cx="326954" cy="5466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44" name="Picture 2" descr="C:\Users\t-dantay\Documents\Placeholders\file.png">
              <a:extLst>
                <a:ext uri="{FF2B5EF4-FFF2-40B4-BE49-F238E27FC236}">
                  <a16:creationId xmlns:a16="http://schemas.microsoft.com/office/drawing/2014/main" id="{C3F3B396-47D5-4758-B0B9-51D5D5C1A3B7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7488" y="1114859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9669865-CE05-4ECE-A9EF-0B52165F9AD6}"/>
                </a:ext>
              </a:extLst>
            </p:cNvPr>
            <p:cNvSpPr/>
            <p:nvPr/>
          </p:nvSpPr>
          <p:spPr>
            <a:xfrm>
              <a:off x="3384273" y="923925"/>
              <a:ext cx="909533" cy="127913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63F270-A374-4FCF-AE96-87BAEEEC1D23}"/>
                </a:ext>
              </a:extLst>
            </p:cNvPr>
            <p:cNvSpPr txBox="1"/>
            <p:nvPr/>
          </p:nvSpPr>
          <p:spPr>
            <a:xfrm>
              <a:off x="1661881" y="1594742"/>
              <a:ext cx="12042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Source code</a:t>
              </a:r>
              <a:endParaRPr lang="th-TH" sz="16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7832653-F8BB-4809-99F4-876A1403883E}"/>
                </a:ext>
              </a:extLst>
            </p:cNvPr>
            <p:cNvSpPr txBox="1"/>
            <p:nvPr/>
          </p:nvSpPr>
          <p:spPr>
            <a:xfrm>
              <a:off x="3230385" y="557850"/>
              <a:ext cx="12037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Staging area</a:t>
              </a:r>
              <a:endParaRPr lang="th-TH" sz="1600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F428E27-9A34-4886-BDF5-D067C3972774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2184442" y="1338362"/>
              <a:ext cx="15022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2" descr="C:\Users\t-dantay\Documents\Placeholders\file.png">
              <a:extLst>
                <a:ext uri="{FF2B5EF4-FFF2-40B4-BE49-F238E27FC236}">
                  <a16:creationId xmlns:a16="http://schemas.microsoft.com/office/drawing/2014/main" id="{00FEF341-6969-4C6C-AF14-E0144BC107ED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6710" y="1114859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78F0849-E37D-488F-A606-14A1907B0FD7}"/>
                </a:ext>
              </a:extLst>
            </p:cNvPr>
            <p:cNvCxnSpPr>
              <a:cxnSpLocks/>
            </p:cNvCxnSpPr>
            <p:nvPr/>
          </p:nvCxnSpPr>
          <p:spPr>
            <a:xfrm>
              <a:off x="4013664" y="1338362"/>
              <a:ext cx="1033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9E9B6D9-E7CB-402F-9429-4911CA39A3EB}"/>
                </a:ext>
              </a:extLst>
            </p:cNvPr>
            <p:cNvSpPr txBox="1"/>
            <p:nvPr/>
          </p:nvSpPr>
          <p:spPr>
            <a:xfrm>
              <a:off x="2491181" y="1063128"/>
              <a:ext cx="618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add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A3A3199-E5AE-4C80-8A8E-C15C95AD3585}"/>
                </a:ext>
              </a:extLst>
            </p:cNvPr>
            <p:cNvSpPr txBox="1"/>
            <p:nvPr/>
          </p:nvSpPr>
          <p:spPr>
            <a:xfrm>
              <a:off x="4263925" y="1063128"/>
              <a:ext cx="810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commit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3C01F58-B82F-4663-AF4D-BB34CBC8AFDC}"/>
                </a:ext>
              </a:extLst>
            </p:cNvPr>
            <p:cNvSpPr txBox="1"/>
            <p:nvPr/>
          </p:nvSpPr>
          <p:spPr>
            <a:xfrm>
              <a:off x="1252330" y="598343"/>
              <a:ext cx="17032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Working Directory</a:t>
              </a:r>
              <a:endParaRPr lang="th-TH" sz="1600" dirty="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0FBC046F-F496-422F-A3F8-20EF1B8AF148}"/>
                </a:ext>
              </a:extLst>
            </p:cNvPr>
            <p:cNvSpPr/>
            <p:nvPr/>
          </p:nvSpPr>
          <p:spPr>
            <a:xfrm>
              <a:off x="1252330" y="3604260"/>
              <a:ext cx="4589675" cy="2394340"/>
            </a:xfrm>
            <a:prstGeom prst="roundRect">
              <a:avLst>
                <a:gd name="adj" fmla="val 7119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718B331-2D4E-4D9D-895B-3537FCE51FB3}"/>
                </a:ext>
              </a:extLst>
            </p:cNvPr>
            <p:cNvSpPr txBox="1"/>
            <p:nvPr/>
          </p:nvSpPr>
          <p:spPr>
            <a:xfrm>
              <a:off x="4801593" y="3604260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B</a:t>
              </a:r>
              <a:endParaRPr lang="th-TH" sz="1400" dirty="0"/>
            </a:p>
          </p:txBody>
        </p:sp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208832FA-C597-4346-896F-194250C6E4CC}"/>
                </a:ext>
              </a:extLst>
            </p:cNvPr>
            <p:cNvSpPr/>
            <p:nvPr/>
          </p:nvSpPr>
          <p:spPr>
            <a:xfrm>
              <a:off x="5047409" y="4461396"/>
              <a:ext cx="326954" cy="5466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70" name="Picture 2" descr="C:\Users\t-dantay\Documents\Placeholders\file.png">
              <a:extLst>
                <a:ext uri="{FF2B5EF4-FFF2-40B4-BE49-F238E27FC236}">
                  <a16:creationId xmlns:a16="http://schemas.microsoft.com/office/drawing/2014/main" id="{289947E4-9815-42C6-994A-1007E2AE5A6B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7488" y="4414319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06127740-16F6-49AB-8413-CD84B69184C3}"/>
                </a:ext>
              </a:extLst>
            </p:cNvPr>
            <p:cNvSpPr/>
            <p:nvPr/>
          </p:nvSpPr>
          <p:spPr>
            <a:xfrm>
              <a:off x="3384273" y="4223385"/>
              <a:ext cx="909533" cy="127913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2A1F116-7A0D-4FB7-BEAD-494224E97903}"/>
                </a:ext>
              </a:extLst>
            </p:cNvPr>
            <p:cNvSpPr txBox="1"/>
            <p:nvPr/>
          </p:nvSpPr>
          <p:spPr>
            <a:xfrm>
              <a:off x="1661881" y="4894202"/>
              <a:ext cx="12042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Source code</a:t>
              </a:r>
              <a:endParaRPr lang="th-TH" sz="16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FE5409D-BF19-40BB-8E96-01C59DA761B5}"/>
                </a:ext>
              </a:extLst>
            </p:cNvPr>
            <p:cNvSpPr txBox="1"/>
            <p:nvPr/>
          </p:nvSpPr>
          <p:spPr>
            <a:xfrm>
              <a:off x="3230385" y="3857310"/>
              <a:ext cx="12037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Staging area</a:t>
              </a:r>
              <a:endParaRPr lang="th-TH" sz="16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035E77F-5641-484D-B671-BE0DAE27B3B1}"/>
                </a:ext>
              </a:extLst>
            </p:cNvPr>
            <p:cNvCxnSpPr>
              <a:cxnSpLocks/>
              <a:stCxn id="70" idx="3"/>
            </p:cNvCxnSpPr>
            <p:nvPr/>
          </p:nvCxnSpPr>
          <p:spPr>
            <a:xfrm>
              <a:off x="2184442" y="4637822"/>
              <a:ext cx="15022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Picture 2" descr="C:\Users\t-dantay\Documents\Placeholders\file.png">
              <a:extLst>
                <a:ext uri="{FF2B5EF4-FFF2-40B4-BE49-F238E27FC236}">
                  <a16:creationId xmlns:a16="http://schemas.microsoft.com/office/drawing/2014/main" id="{60813462-C2D5-4EC9-B63E-46617100625C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6710" y="4414319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8E81044-8908-4802-9E99-9A42937D62D6}"/>
                </a:ext>
              </a:extLst>
            </p:cNvPr>
            <p:cNvCxnSpPr>
              <a:cxnSpLocks/>
            </p:cNvCxnSpPr>
            <p:nvPr/>
          </p:nvCxnSpPr>
          <p:spPr>
            <a:xfrm>
              <a:off x="4013664" y="4637822"/>
              <a:ext cx="1033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CDBEC00-1B58-4B3D-95A1-55A250FDA647}"/>
                </a:ext>
              </a:extLst>
            </p:cNvPr>
            <p:cNvSpPr txBox="1"/>
            <p:nvPr/>
          </p:nvSpPr>
          <p:spPr>
            <a:xfrm>
              <a:off x="2491181" y="4362588"/>
              <a:ext cx="618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add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5DAF6FC-5EB3-40AD-97BF-F7D012036E8A}"/>
                </a:ext>
              </a:extLst>
            </p:cNvPr>
            <p:cNvSpPr txBox="1"/>
            <p:nvPr/>
          </p:nvSpPr>
          <p:spPr>
            <a:xfrm>
              <a:off x="4263925" y="4362588"/>
              <a:ext cx="810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commit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B6DEB9D-053D-47C0-9D0D-264F1525EDC4}"/>
                </a:ext>
              </a:extLst>
            </p:cNvPr>
            <p:cNvSpPr txBox="1"/>
            <p:nvPr/>
          </p:nvSpPr>
          <p:spPr>
            <a:xfrm>
              <a:off x="1252330" y="3897803"/>
              <a:ext cx="17032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Working Directory</a:t>
              </a:r>
              <a:endParaRPr lang="th-TH" sz="16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5873EC-44A5-460E-B0C6-223FB13936C8}"/>
                </a:ext>
              </a:extLst>
            </p:cNvPr>
            <p:cNvCxnSpPr>
              <a:cxnSpLocks/>
            </p:cNvCxnSpPr>
            <p:nvPr/>
          </p:nvCxnSpPr>
          <p:spPr>
            <a:xfrm>
              <a:off x="5457548" y="1338362"/>
              <a:ext cx="3314065" cy="108098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9397A31-66B1-4326-BDD9-E96F8E027C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8813" y="1501970"/>
              <a:ext cx="3289935" cy="1043308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2F753E6-E0A2-4545-9A45-8C014ACB81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8813" y="2783898"/>
              <a:ext cx="3204492" cy="2017532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424D561-C311-434B-88E0-6116A0FD6B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7548" y="2646237"/>
              <a:ext cx="3165757" cy="197695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49AF6B-8B42-47A8-8676-02937C6D9025}"/>
                </a:ext>
              </a:extLst>
            </p:cNvPr>
            <p:cNvSpPr txBox="1"/>
            <p:nvPr/>
          </p:nvSpPr>
          <p:spPr>
            <a:xfrm>
              <a:off x="4762476" y="1769124"/>
              <a:ext cx="10049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Local</a:t>
              </a:r>
            </a:p>
            <a:p>
              <a:pPr algn="ctr"/>
              <a:r>
                <a:rPr lang="en-US" sz="1400" dirty="0"/>
                <a:t>Repository</a:t>
              </a:r>
            </a:p>
            <a:p>
              <a:pPr algn="ctr"/>
              <a:r>
                <a:rPr lang="en-US" sz="1400" dirty="0"/>
                <a:t>A</a:t>
              </a:r>
              <a:endParaRPr lang="th-TH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A419B4-D008-4698-9A43-1BA531DBDF0A}"/>
                </a:ext>
              </a:extLst>
            </p:cNvPr>
            <p:cNvSpPr txBox="1"/>
            <p:nvPr/>
          </p:nvSpPr>
          <p:spPr>
            <a:xfrm>
              <a:off x="4762476" y="5052260"/>
              <a:ext cx="10049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Local</a:t>
              </a:r>
            </a:p>
            <a:p>
              <a:pPr algn="ctr"/>
              <a:r>
                <a:rPr lang="en-US" sz="1400" dirty="0"/>
                <a:t>Repository</a:t>
              </a:r>
            </a:p>
            <a:p>
              <a:pPr algn="ctr"/>
              <a:r>
                <a:rPr lang="en-US" sz="1400" dirty="0"/>
                <a:t>B</a:t>
              </a:r>
              <a:endParaRPr lang="th-TH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4778A60-3AB0-41A6-BDCF-4C19FC365D34}"/>
                </a:ext>
              </a:extLst>
            </p:cNvPr>
            <p:cNvSpPr txBox="1"/>
            <p:nvPr/>
          </p:nvSpPr>
          <p:spPr>
            <a:xfrm rot="1130799">
              <a:off x="6304344" y="1960851"/>
              <a:ext cx="1113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fetch,  pull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18192F6-0E27-4ECB-BE50-52F134E9CCCC}"/>
                </a:ext>
              </a:extLst>
            </p:cNvPr>
            <p:cNvSpPr txBox="1"/>
            <p:nvPr/>
          </p:nvSpPr>
          <p:spPr>
            <a:xfrm rot="19615381">
              <a:off x="6712016" y="3708416"/>
              <a:ext cx="1113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fetch,  pull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BEC5952-4CEE-4F6B-B64D-AC1CA865E5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5278" y="1435256"/>
              <a:ext cx="1454287" cy="10507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5060AC6-1161-484A-9588-DD3ED6DDBA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0604" y="1435257"/>
              <a:ext cx="931159" cy="6726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176BC9E-559F-4E33-A3A6-D2FBAC74D6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5278" y="4750252"/>
              <a:ext cx="1454287" cy="10507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227A796-EF4C-4CAB-B09B-319B5C013E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0604" y="4750253"/>
              <a:ext cx="931159" cy="6726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959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5A55C6F-6BD1-40F3-A48F-274CC2BAAC96}"/>
              </a:ext>
            </a:extLst>
          </p:cNvPr>
          <p:cNvGrpSpPr/>
          <p:nvPr/>
        </p:nvGrpSpPr>
        <p:grpSpPr>
          <a:xfrm>
            <a:off x="1701247" y="582100"/>
            <a:ext cx="9294743" cy="5693800"/>
            <a:chOff x="1282147" y="443948"/>
            <a:chExt cx="9294743" cy="5693800"/>
          </a:xfrm>
        </p:grpSpPr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4BD6A03E-551E-4FB6-9FE7-07F9B35D2FD5}"/>
                </a:ext>
              </a:extLst>
            </p:cNvPr>
            <p:cNvSpPr/>
            <p:nvPr/>
          </p:nvSpPr>
          <p:spPr>
            <a:xfrm>
              <a:off x="7795590" y="1244048"/>
              <a:ext cx="2781300" cy="2628900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D062129A-56A4-4F0B-A1AC-C6A0D781178F}"/>
                </a:ext>
              </a:extLst>
            </p:cNvPr>
            <p:cNvSpPr/>
            <p:nvPr/>
          </p:nvSpPr>
          <p:spPr>
            <a:xfrm>
              <a:off x="8861684" y="2385143"/>
              <a:ext cx="266700" cy="4445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E740F5-EFDE-422F-908D-5DFB1AC0EF5A}"/>
                </a:ext>
              </a:extLst>
            </p:cNvPr>
            <p:cNvSpPr txBox="1"/>
            <p:nvPr/>
          </p:nvSpPr>
          <p:spPr>
            <a:xfrm>
              <a:off x="8582002" y="2034433"/>
              <a:ext cx="1139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Git server</a:t>
              </a:r>
              <a:endParaRPr lang="th-TH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A4A6F7-7037-40CB-9A9F-D178B6F1ADA8}"/>
                </a:ext>
              </a:extLst>
            </p:cNvPr>
            <p:cNvSpPr txBox="1"/>
            <p:nvPr/>
          </p:nvSpPr>
          <p:spPr>
            <a:xfrm rot="1119437">
              <a:off x="6618738" y="1695959"/>
              <a:ext cx="632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push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5FD63D-5355-4024-B1D1-FECD04A86813}"/>
                </a:ext>
              </a:extLst>
            </p:cNvPr>
            <p:cNvSpPr txBox="1"/>
            <p:nvPr/>
          </p:nvSpPr>
          <p:spPr>
            <a:xfrm>
              <a:off x="8591880" y="2970811"/>
              <a:ext cx="1756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Remote Repository</a:t>
              </a:r>
              <a:endParaRPr lang="th-TH" sz="1400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2592B09-004F-4019-95DA-EB2BB46A24A9}"/>
                </a:ext>
              </a:extLst>
            </p:cNvPr>
            <p:cNvSpPr/>
            <p:nvPr/>
          </p:nvSpPr>
          <p:spPr>
            <a:xfrm>
              <a:off x="1282147" y="443948"/>
              <a:ext cx="4589675" cy="2394340"/>
            </a:xfrm>
            <a:prstGeom prst="roundRect">
              <a:avLst>
                <a:gd name="adj" fmla="val 7119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1597CA-5F1B-46CD-A202-3F47361ABD18}"/>
                </a:ext>
              </a:extLst>
            </p:cNvPr>
            <p:cNvSpPr txBox="1"/>
            <p:nvPr/>
          </p:nvSpPr>
          <p:spPr>
            <a:xfrm>
              <a:off x="4831410" y="443948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A</a:t>
              </a:r>
              <a:endParaRPr lang="th-TH" sz="1400" dirty="0"/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55642209-5471-4A4D-A087-3BDAC9867D65}"/>
                </a:ext>
              </a:extLst>
            </p:cNvPr>
            <p:cNvSpPr/>
            <p:nvPr/>
          </p:nvSpPr>
          <p:spPr>
            <a:xfrm>
              <a:off x="5077226" y="1301084"/>
              <a:ext cx="326954" cy="5466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44" name="Picture 2" descr="C:\Users\t-dantay\Documents\Placeholders\file.png">
              <a:extLst>
                <a:ext uri="{FF2B5EF4-FFF2-40B4-BE49-F238E27FC236}">
                  <a16:creationId xmlns:a16="http://schemas.microsoft.com/office/drawing/2014/main" id="{C3F3B396-47D5-4758-B0B9-51D5D5C1A3B7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7305" y="1254007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9669865-CE05-4ECE-A9EF-0B52165F9AD6}"/>
                </a:ext>
              </a:extLst>
            </p:cNvPr>
            <p:cNvSpPr/>
            <p:nvPr/>
          </p:nvSpPr>
          <p:spPr>
            <a:xfrm>
              <a:off x="3414090" y="1063073"/>
              <a:ext cx="909533" cy="127913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63F270-A374-4FCF-AE96-87BAEEEC1D23}"/>
                </a:ext>
              </a:extLst>
            </p:cNvPr>
            <p:cNvSpPr txBox="1"/>
            <p:nvPr/>
          </p:nvSpPr>
          <p:spPr>
            <a:xfrm>
              <a:off x="1691698" y="1733890"/>
              <a:ext cx="12042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Source code</a:t>
              </a:r>
              <a:endParaRPr lang="th-TH" sz="16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7832653-F8BB-4809-99F4-876A1403883E}"/>
                </a:ext>
              </a:extLst>
            </p:cNvPr>
            <p:cNvSpPr txBox="1"/>
            <p:nvPr/>
          </p:nvSpPr>
          <p:spPr>
            <a:xfrm>
              <a:off x="3260202" y="696998"/>
              <a:ext cx="12037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Staging area</a:t>
              </a:r>
              <a:endParaRPr lang="th-TH" sz="1600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F428E27-9A34-4886-BDF5-D067C3972774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2214259" y="1477510"/>
              <a:ext cx="1502268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2" descr="C:\Users\t-dantay\Documents\Placeholders\file.png">
              <a:extLst>
                <a:ext uri="{FF2B5EF4-FFF2-40B4-BE49-F238E27FC236}">
                  <a16:creationId xmlns:a16="http://schemas.microsoft.com/office/drawing/2014/main" id="{00FEF341-6969-4C6C-AF14-E0144BC107ED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527" y="1254007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78F0849-E37D-488F-A606-14A1907B0FD7}"/>
                </a:ext>
              </a:extLst>
            </p:cNvPr>
            <p:cNvCxnSpPr>
              <a:cxnSpLocks/>
            </p:cNvCxnSpPr>
            <p:nvPr/>
          </p:nvCxnSpPr>
          <p:spPr>
            <a:xfrm>
              <a:off x="4043481" y="1477510"/>
              <a:ext cx="1033745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9E9B6D9-E7CB-402F-9429-4911CA39A3EB}"/>
                </a:ext>
              </a:extLst>
            </p:cNvPr>
            <p:cNvSpPr txBox="1"/>
            <p:nvPr/>
          </p:nvSpPr>
          <p:spPr>
            <a:xfrm>
              <a:off x="2520998" y="1202276"/>
              <a:ext cx="618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add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A3A3199-E5AE-4C80-8A8E-C15C95AD3585}"/>
                </a:ext>
              </a:extLst>
            </p:cNvPr>
            <p:cNvSpPr txBox="1"/>
            <p:nvPr/>
          </p:nvSpPr>
          <p:spPr>
            <a:xfrm>
              <a:off x="4293742" y="1202276"/>
              <a:ext cx="810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commit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3C01F58-B82F-4663-AF4D-BB34CBC8AFDC}"/>
                </a:ext>
              </a:extLst>
            </p:cNvPr>
            <p:cNvSpPr txBox="1"/>
            <p:nvPr/>
          </p:nvSpPr>
          <p:spPr>
            <a:xfrm>
              <a:off x="1282147" y="737491"/>
              <a:ext cx="17032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Working Directory</a:t>
              </a:r>
              <a:endParaRPr lang="th-TH" sz="1600" dirty="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0FBC046F-F496-422F-A3F8-20EF1B8AF148}"/>
                </a:ext>
              </a:extLst>
            </p:cNvPr>
            <p:cNvSpPr/>
            <p:nvPr/>
          </p:nvSpPr>
          <p:spPr>
            <a:xfrm>
              <a:off x="1282147" y="3743408"/>
              <a:ext cx="4589675" cy="2394340"/>
            </a:xfrm>
            <a:prstGeom prst="roundRect">
              <a:avLst>
                <a:gd name="adj" fmla="val 7119"/>
              </a:avLst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718B331-2D4E-4D9D-895B-3537FCE51FB3}"/>
                </a:ext>
              </a:extLst>
            </p:cNvPr>
            <p:cNvSpPr txBox="1"/>
            <p:nvPr/>
          </p:nvSpPr>
          <p:spPr>
            <a:xfrm>
              <a:off x="4831410" y="3743408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B</a:t>
              </a:r>
              <a:endParaRPr lang="th-TH" sz="1400" dirty="0"/>
            </a:p>
          </p:txBody>
        </p:sp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208832FA-C597-4346-896F-194250C6E4CC}"/>
                </a:ext>
              </a:extLst>
            </p:cNvPr>
            <p:cNvSpPr/>
            <p:nvPr/>
          </p:nvSpPr>
          <p:spPr>
            <a:xfrm>
              <a:off x="5077226" y="4600544"/>
              <a:ext cx="326954" cy="5466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70" name="Picture 2" descr="C:\Users\t-dantay\Documents\Placeholders\file.png">
              <a:extLst>
                <a:ext uri="{FF2B5EF4-FFF2-40B4-BE49-F238E27FC236}">
                  <a16:creationId xmlns:a16="http://schemas.microsoft.com/office/drawing/2014/main" id="{289947E4-9815-42C6-994A-1007E2AE5A6B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7305" y="4553467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06127740-16F6-49AB-8413-CD84B69184C3}"/>
                </a:ext>
              </a:extLst>
            </p:cNvPr>
            <p:cNvSpPr/>
            <p:nvPr/>
          </p:nvSpPr>
          <p:spPr>
            <a:xfrm>
              <a:off x="3414090" y="4362533"/>
              <a:ext cx="909533" cy="127913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2A1F116-7A0D-4FB7-BEAD-494224E97903}"/>
                </a:ext>
              </a:extLst>
            </p:cNvPr>
            <p:cNvSpPr txBox="1"/>
            <p:nvPr/>
          </p:nvSpPr>
          <p:spPr>
            <a:xfrm>
              <a:off x="1691698" y="5033350"/>
              <a:ext cx="12042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Source code</a:t>
              </a:r>
              <a:endParaRPr lang="th-TH" sz="16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FE5409D-BF19-40BB-8E96-01C59DA761B5}"/>
                </a:ext>
              </a:extLst>
            </p:cNvPr>
            <p:cNvSpPr txBox="1"/>
            <p:nvPr/>
          </p:nvSpPr>
          <p:spPr>
            <a:xfrm>
              <a:off x="3260202" y="3996458"/>
              <a:ext cx="12037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Staging area</a:t>
              </a:r>
              <a:endParaRPr lang="th-TH" sz="1600" dirty="0"/>
            </a:p>
          </p:txBody>
        </p:sp>
        <p:pic>
          <p:nvPicPr>
            <p:cNvPr id="75" name="Picture 2" descr="C:\Users\t-dantay\Documents\Placeholders\file.png">
              <a:extLst>
                <a:ext uri="{FF2B5EF4-FFF2-40B4-BE49-F238E27FC236}">
                  <a16:creationId xmlns:a16="http://schemas.microsoft.com/office/drawing/2014/main" id="{60813462-C2D5-4EC9-B63E-46617100625C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527" y="4553467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B6DEB9D-053D-47C0-9D0D-264F1525EDC4}"/>
                </a:ext>
              </a:extLst>
            </p:cNvPr>
            <p:cNvSpPr txBox="1"/>
            <p:nvPr/>
          </p:nvSpPr>
          <p:spPr>
            <a:xfrm>
              <a:off x="1282147" y="4036951"/>
              <a:ext cx="17032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Working Directory</a:t>
              </a:r>
              <a:endParaRPr lang="th-TH" sz="16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5873EC-44A5-460E-B0C6-223FB13936C8}"/>
                </a:ext>
              </a:extLst>
            </p:cNvPr>
            <p:cNvCxnSpPr>
              <a:cxnSpLocks/>
            </p:cNvCxnSpPr>
            <p:nvPr/>
          </p:nvCxnSpPr>
          <p:spPr>
            <a:xfrm>
              <a:off x="5476875" y="1510053"/>
              <a:ext cx="3324555" cy="104844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49AF6B-8B42-47A8-8676-02937C6D9025}"/>
                </a:ext>
              </a:extLst>
            </p:cNvPr>
            <p:cNvSpPr txBox="1"/>
            <p:nvPr/>
          </p:nvSpPr>
          <p:spPr>
            <a:xfrm>
              <a:off x="4792293" y="1908272"/>
              <a:ext cx="10049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Local</a:t>
              </a:r>
            </a:p>
            <a:p>
              <a:pPr algn="ctr"/>
              <a:r>
                <a:rPr lang="en-US" sz="1400" dirty="0"/>
                <a:t>Repository</a:t>
              </a:r>
            </a:p>
            <a:p>
              <a:pPr algn="ctr"/>
              <a:r>
                <a:rPr lang="en-US" sz="1400" dirty="0"/>
                <a:t>A</a:t>
              </a:r>
              <a:endParaRPr lang="th-TH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A419B4-D008-4698-9A43-1BA531DBDF0A}"/>
                </a:ext>
              </a:extLst>
            </p:cNvPr>
            <p:cNvSpPr txBox="1"/>
            <p:nvPr/>
          </p:nvSpPr>
          <p:spPr>
            <a:xfrm>
              <a:off x="4792293" y="5191408"/>
              <a:ext cx="10049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Local</a:t>
              </a:r>
            </a:p>
            <a:p>
              <a:pPr algn="ctr"/>
              <a:r>
                <a:rPr lang="en-US" sz="1400" dirty="0"/>
                <a:t>Repository</a:t>
              </a:r>
            </a:p>
            <a:p>
              <a:pPr algn="ctr"/>
              <a:r>
                <a:rPr lang="en-US" sz="1400" dirty="0"/>
                <a:t>B</a:t>
              </a:r>
              <a:endParaRPr lang="th-TH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344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EA250D-2B75-45E8-86D3-E6C5E6F5F92B}"/>
              </a:ext>
            </a:extLst>
          </p:cNvPr>
          <p:cNvGrpSpPr/>
          <p:nvPr/>
        </p:nvGrpSpPr>
        <p:grpSpPr>
          <a:xfrm>
            <a:off x="1448628" y="582100"/>
            <a:ext cx="9294743" cy="5693800"/>
            <a:chOff x="1282147" y="443948"/>
            <a:chExt cx="9294743" cy="5693800"/>
          </a:xfrm>
        </p:grpSpPr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4BD6A03E-551E-4FB6-9FE7-07F9B35D2FD5}"/>
                </a:ext>
              </a:extLst>
            </p:cNvPr>
            <p:cNvSpPr/>
            <p:nvPr/>
          </p:nvSpPr>
          <p:spPr>
            <a:xfrm>
              <a:off x="7795590" y="1244048"/>
              <a:ext cx="2781300" cy="2628900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D062129A-56A4-4F0B-A1AC-C6A0D781178F}"/>
                </a:ext>
              </a:extLst>
            </p:cNvPr>
            <p:cNvSpPr/>
            <p:nvPr/>
          </p:nvSpPr>
          <p:spPr>
            <a:xfrm>
              <a:off x="8861684" y="2385143"/>
              <a:ext cx="266700" cy="4445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E740F5-EFDE-422F-908D-5DFB1AC0EF5A}"/>
                </a:ext>
              </a:extLst>
            </p:cNvPr>
            <p:cNvSpPr txBox="1"/>
            <p:nvPr/>
          </p:nvSpPr>
          <p:spPr>
            <a:xfrm>
              <a:off x="8582002" y="2034433"/>
              <a:ext cx="1139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Git server</a:t>
              </a:r>
              <a:endParaRPr lang="th-TH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5FD63D-5355-4024-B1D1-FECD04A86813}"/>
                </a:ext>
              </a:extLst>
            </p:cNvPr>
            <p:cNvSpPr txBox="1"/>
            <p:nvPr/>
          </p:nvSpPr>
          <p:spPr>
            <a:xfrm>
              <a:off x="8591880" y="2970811"/>
              <a:ext cx="1756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Remote Repository</a:t>
              </a:r>
              <a:endParaRPr lang="th-TH" sz="1400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2592B09-004F-4019-95DA-EB2BB46A24A9}"/>
                </a:ext>
              </a:extLst>
            </p:cNvPr>
            <p:cNvSpPr/>
            <p:nvPr/>
          </p:nvSpPr>
          <p:spPr>
            <a:xfrm>
              <a:off x="1282147" y="443948"/>
              <a:ext cx="4589675" cy="2394340"/>
            </a:xfrm>
            <a:prstGeom prst="roundRect">
              <a:avLst>
                <a:gd name="adj" fmla="val 7119"/>
              </a:avLst>
            </a:prstGeom>
            <a:solidFill>
              <a:schemeClr val="bg1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1597CA-5F1B-46CD-A202-3F47361ABD18}"/>
                </a:ext>
              </a:extLst>
            </p:cNvPr>
            <p:cNvSpPr txBox="1"/>
            <p:nvPr/>
          </p:nvSpPr>
          <p:spPr>
            <a:xfrm>
              <a:off x="4831410" y="443948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A</a:t>
              </a:r>
              <a:endParaRPr lang="th-TH" sz="1400" dirty="0"/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55642209-5471-4A4D-A087-3BDAC9867D65}"/>
                </a:ext>
              </a:extLst>
            </p:cNvPr>
            <p:cNvSpPr/>
            <p:nvPr/>
          </p:nvSpPr>
          <p:spPr>
            <a:xfrm>
              <a:off x="5077226" y="1301084"/>
              <a:ext cx="326954" cy="5466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44" name="Picture 2" descr="C:\Users\t-dantay\Documents\Placeholders\file.png">
              <a:extLst>
                <a:ext uri="{FF2B5EF4-FFF2-40B4-BE49-F238E27FC236}">
                  <a16:creationId xmlns:a16="http://schemas.microsoft.com/office/drawing/2014/main" id="{C3F3B396-47D5-4758-B0B9-51D5D5C1A3B7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7305" y="1254007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9669865-CE05-4ECE-A9EF-0B52165F9AD6}"/>
                </a:ext>
              </a:extLst>
            </p:cNvPr>
            <p:cNvSpPr/>
            <p:nvPr/>
          </p:nvSpPr>
          <p:spPr>
            <a:xfrm>
              <a:off x="3414090" y="1063073"/>
              <a:ext cx="909533" cy="127913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63F270-A374-4FCF-AE96-87BAEEEC1D23}"/>
                </a:ext>
              </a:extLst>
            </p:cNvPr>
            <p:cNvSpPr txBox="1"/>
            <p:nvPr/>
          </p:nvSpPr>
          <p:spPr>
            <a:xfrm>
              <a:off x="1691698" y="1733890"/>
              <a:ext cx="12042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Source code</a:t>
              </a:r>
              <a:endParaRPr lang="th-TH" sz="16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7832653-F8BB-4809-99F4-876A1403883E}"/>
                </a:ext>
              </a:extLst>
            </p:cNvPr>
            <p:cNvSpPr txBox="1"/>
            <p:nvPr/>
          </p:nvSpPr>
          <p:spPr>
            <a:xfrm>
              <a:off x="3260202" y="696998"/>
              <a:ext cx="12037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Staging area</a:t>
              </a:r>
              <a:endParaRPr lang="th-TH" sz="1600" dirty="0"/>
            </a:p>
          </p:txBody>
        </p:sp>
        <p:pic>
          <p:nvPicPr>
            <p:cNvPr id="54" name="Picture 2" descr="C:\Users\t-dantay\Documents\Placeholders\file.png">
              <a:extLst>
                <a:ext uri="{FF2B5EF4-FFF2-40B4-BE49-F238E27FC236}">
                  <a16:creationId xmlns:a16="http://schemas.microsoft.com/office/drawing/2014/main" id="{00FEF341-6969-4C6C-AF14-E0144BC107ED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527" y="1254007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3C01F58-B82F-4663-AF4D-BB34CBC8AFDC}"/>
                </a:ext>
              </a:extLst>
            </p:cNvPr>
            <p:cNvSpPr txBox="1"/>
            <p:nvPr/>
          </p:nvSpPr>
          <p:spPr>
            <a:xfrm>
              <a:off x="1282147" y="737491"/>
              <a:ext cx="17032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Working Directory</a:t>
              </a:r>
              <a:endParaRPr lang="th-TH" sz="1600" dirty="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0FBC046F-F496-422F-A3F8-20EF1B8AF148}"/>
                </a:ext>
              </a:extLst>
            </p:cNvPr>
            <p:cNvSpPr/>
            <p:nvPr/>
          </p:nvSpPr>
          <p:spPr>
            <a:xfrm>
              <a:off x="1282147" y="3743408"/>
              <a:ext cx="4589675" cy="2394340"/>
            </a:xfrm>
            <a:prstGeom prst="roundRect">
              <a:avLst>
                <a:gd name="adj" fmla="val 7119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718B331-2D4E-4D9D-895B-3537FCE51FB3}"/>
                </a:ext>
              </a:extLst>
            </p:cNvPr>
            <p:cNvSpPr txBox="1"/>
            <p:nvPr/>
          </p:nvSpPr>
          <p:spPr>
            <a:xfrm>
              <a:off x="4831410" y="3743408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B</a:t>
              </a:r>
              <a:endParaRPr lang="th-TH" sz="1400" dirty="0"/>
            </a:p>
          </p:txBody>
        </p:sp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208832FA-C597-4346-896F-194250C6E4CC}"/>
                </a:ext>
              </a:extLst>
            </p:cNvPr>
            <p:cNvSpPr/>
            <p:nvPr/>
          </p:nvSpPr>
          <p:spPr>
            <a:xfrm>
              <a:off x="5077226" y="4507907"/>
              <a:ext cx="326954" cy="5466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70" name="Picture 2" descr="C:\Users\t-dantay\Documents\Placeholders\file.png">
              <a:extLst>
                <a:ext uri="{FF2B5EF4-FFF2-40B4-BE49-F238E27FC236}">
                  <a16:creationId xmlns:a16="http://schemas.microsoft.com/office/drawing/2014/main" id="{289947E4-9815-42C6-994A-1007E2AE5A6B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7305" y="4553467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06127740-16F6-49AB-8413-CD84B69184C3}"/>
                </a:ext>
              </a:extLst>
            </p:cNvPr>
            <p:cNvSpPr/>
            <p:nvPr/>
          </p:nvSpPr>
          <p:spPr>
            <a:xfrm>
              <a:off x="3414090" y="4362533"/>
              <a:ext cx="909533" cy="127913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2A1F116-7A0D-4FB7-BEAD-494224E97903}"/>
                </a:ext>
              </a:extLst>
            </p:cNvPr>
            <p:cNvSpPr txBox="1"/>
            <p:nvPr/>
          </p:nvSpPr>
          <p:spPr>
            <a:xfrm>
              <a:off x="1691698" y="5033350"/>
              <a:ext cx="12042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Source code</a:t>
              </a:r>
              <a:endParaRPr lang="th-TH" sz="16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FE5409D-BF19-40BB-8E96-01C59DA761B5}"/>
                </a:ext>
              </a:extLst>
            </p:cNvPr>
            <p:cNvSpPr txBox="1"/>
            <p:nvPr/>
          </p:nvSpPr>
          <p:spPr>
            <a:xfrm>
              <a:off x="3260202" y="3996458"/>
              <a:ext cx="12037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Staging area</a:t>
              </a:r>
              <a:endParaRPr lang="th-TH" sz="16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035E77F-5641-484D-B671-BE0DAE27B3B1}"/>
                </a:ext>
              </a:extLst>
            </p:cNvPr>
            <p:cNvCxnSpPr>
              <a:cxnSpLocks/>
              <a:stCxn id="75" idx="1"/>
              <a:endCxn id="70" idx="3"/>
            </p:cNvCxnSpPr>
            <p:nvPr/>
          </p:nvCxnSpPr>
          <p:spPr>
            <a:xfrm flipH="1">
              <a:off x="2214259" y="4776970"/>
              <a:ext cx="150226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Picture 2" descr="C:\Users\t-dantay\Documents\Placeholders\file.png">
              <a:extLst>
                <a:ext uri="{FF2B5EF4-FFF2-40B4-BE49-F238E27FC236}">
                  <a16:creationId xmlns:a16="http://schemas.microsoft.com/office/drawing/2014/main" id="{60813462-C2D5-4EC9-B63E-46617100625C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527" y="4553467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8E81044-8908-4802-9E99-9A42937D62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3482" y="4776971"/>
              <a:ext cx="1009737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B6DEB9D-053D-47C0-9D0D-264F1525EDC4}"/>
                </a:ext>
              </a:extLst>
            </p:cNvPr>
            <p:cNvSpPr txBox="1"/>
            <p:nvPr/>
          </p:nvSpPr>
          <p:spPr>
            <a:xfrm>
              <a:off x="1282147" y="4036951"/>
              <a:ext cx="17032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Working Directory</a:t>
              </a:r>
              <a:endParaRPr lang="th-TH" sz="16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2F753E6-E0A2-4545-9A45-8C014ACB81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8187" y="2923046"/>
              <a:ext cx="3224935" cy="185392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49AF6B-8B42-47A8-8676-02937C6D9025}"/>
                </a:ext>
              </a:extLst>
            </p:cNvPr>
            <p:cNvSpPr txBox="1"/>
            <p:nvPr/>
          </p:nvSpPr>
          <p:spPr>
            <a:xfrm>
              <a:off x="4792293" y="1908272"/>
              <a:ext cx="10049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Local</a:t>
              </a:r>
            </a:p>
            <a:p>
              <a:pPr algn="ctr"/>
              <a:r>
                <a:rPr lang="en-US" sz="1400" dirty="0"/>
                <a:t>Repository</a:t>
              </a:r>
            </a:p>
            <a:p>
              <a:pPr algn="ctr"/>
              <a:r>
                <a:rPr lang="en-US" sz="1400" dirty="0"/>
                <a:t>A</a:t>
              </a:r>
              <a:endParaRPr lang="th-TH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A419B4-D008-4698-9A43-1BA531DBDF0A}"/>
                </a:ext>
              </a:extLst>
            </p:cNvPr>
            <p:cNvSpPr txBox="1"/>
            <p:nvPr/>
          </p:nvSpPr>
          <p:spPr>
            <a:xfrm>
              <a:off x="4792293" y="5191408"/>
              <a:ext cx="10049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Local</a:t>
              </a:r>
            </a:p>
            <a:p>
              <a:pPr algn="ctr"/>
              <a:r>
                <a:rPr lang="en-US" sz="1400" dirty="0"/>
                <a:t>Repository</a:t>
              </a:r>
            </a:p>
            <a:p>
              <a:pPr algn="ctr"/>
              <a:r>
                <a:rPr lang="en-US" sz="1400" dirty="0"/>
                <a:t>B</a:t>
              </a:r>
              <a:endParaRPr lang="th-TH" sz="14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18192F6-0E27-4ECB-BE50-52F134E9CCCC}"/>
                </a:ext>
              </a:extLst>
            </p:cNvPr>
            <p:cNvSpPr txBox="1"/>
            <p:nvPr/>
          </p:nvSpPr>
          <p:spPr>
            <a:xfrm rot="19615381">
              <a:off x="6741833" y="3847564"/>
              <a:ext cx="1113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fetch,  pull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821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5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Props1.xml><?xml version="1.0" encoding="utf-8"?>
<ds:datastoreItem xmlns:ds="http://schemas.openxmlformats.org/officeDocument/2006/customXml" ds:itemID="{814AA857-348C-4BFA-BDF9-66B5DEECAD3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7FD356F-9C01-46BE-AB18-F9D9F89DE16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5212FEF-17B9-4D83-94DF-46D4BBBD424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DCE67A3-BBBD-4DDB-9D15-55F2C198346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7DC7DC7-8EA0-4D9A-97E3-596483AAB63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DF62E19-1D3E-4B82-968A-B6009311478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A5A871B-7BD9-430E-85F0-C1455DEA1BD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27B6775-F42F-40CD-A0D9-FF72D1174BF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52523BF-DF93-4AE5-83D4-A13F25C62D9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10447C8-B506-4750-8FF1-C303DFD23AF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8773472-064C-49AA-9366-CE3E26FAF6A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5DAE4EB-E150-4E40-A1BE-9B68A668ACF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F7AB1E6-610C-40AC-9EF5-433C529E0D9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3206745-C208-487E-A9D9-5C767CE1131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985AD1F-CDE4-416B-A1F0-BF4CE24C282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688ACD0-5DB5-4459-9634-ECC2C808123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96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Koson Trachu</dc:creator>
  <cp:lastModifiedBy>Koson Trachu</cp:lastModifiedBy>
  <cp:revision>7</cp:revision>
  <dcterms:created xsi:type="dcterms:W3CDTF">2019-08-10T02:28:00Z</dcterms:created>
  <dcterms:modified xsi:type="dcterms:W3CDTF">2019-08-10T03:23:15Z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