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FEFC-07EA-4BD8-9A30-0DA5F788FFBF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BC5-F283-4F02-9072-E5252D1A6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00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FEFC-07EA-4BD8-9A30-0DA5F788FFBF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BC5-F283-4F02-9072-E5252D1A6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03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FEFC-07EA-4BD8-9A30-0DA5F788FFBF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BC5-F283-4F02-9072-E5252D1A6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62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FEFC-07EA-4BD8-9A30-0DA5F788FFBF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BC5-F283-4F02-9072-E5252D1A6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FEFC-07EA-4BD8-9A30-0DA5F788FFBF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BC5-F283-4F02-9072-E5252D1A6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38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FEFC-07EA-4BD8-9A30-0DA5F788FFBF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BC5-F283-4F02-9072-E5252D1A6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56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FEFC-07EA-4BD8-9A30-0DA5F788FFBF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BC5-F283-4F02-9072-E5252D1A6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14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FEFC-07EA-4BD8-9A30-0DA5F788FFBF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BC5-F283-4F02-9072-E5252D1A6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34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FEFC-07EA-4BD8-9A30-0DA5F788FFBF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BC5-F283-4F02-9072-E5252D1A6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43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FEFC-07EA-4BD8-9A30-0DA5F788FFBF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BC5-F283-4F02-9072-E5252D1A6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41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FEFC-07EA-4BD8-9A30-0DA5F788FFBF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BC5-F283-4F02-9072-E5252D1A6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21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6FEFC-07EA-4BD8-9A30-0DA5F788FFBF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10BC5-F283-4F02-9072-E5252D1A6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80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7685647" y="97046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Root Node (Level 0)</a:t>
            </a:r>
            <a:endParaRPr lang="en-IN" dirty="0"/>
          </a:p>
        </p:txBody>
      </p:sp>
      <p:sp>
        <p:nvSpPr>
          <p:cNvPr id="75" name="TextBox 74"/>
          <p:cNvSpPr txBox="1"/>
          <p:nvPr/>
        </p:nvSpPr>
        <p:spPr>
          <a:xfrm>
            <a:off x="4508279" y="203430"/>
            <a:ext cx="232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Combing </a:t>
            </a:r>
            <a:r>
              <a:rPr lang="en-US" b="1" dirty="0" smtClean="0"/>
              <a:t>Nodes (k) = 3</a:t>
            </a:r>
            <a:endParaRPr lang="en-IN" b="1" dirty="0"/>
          </a:p>
        </p:txBody>
      </p:sp>
      <p:grpSp>
        <p:nvGrpSpPr>
          <p:cNvPr id="82" name="Group 81"/>
          <p:cNvGrpSpPr/>
          <p:nvPr/>
        </p:nvGrpSpPr>
        <p:grpSpPr>
          <a:xfrm>
            <a:off x="35496" y="876271"/>
            <a:ext cx="5911894" cy="4928993"/>
            <a:chOff x="1036370" y="876271"/>
            <a:chExt cx="5911894" cy="4928993"/>
          </a:xfrm>
        </p:grpSpPr>
        <p:grpSp>
          <p:nvGrpSpPr>
            <p:cNvPr id="73" name="Group 72"/>
            <p:cNvGrpSpPr/>
            <p:nvPr/>
          </p:nvGrpSpPr>
          <p:grpSpPr>
            <a:xfrm>
              <a:off x="1036370" y="1233984"/>
              <a:ext cx="5911894" cy="4571280"/>
              <a:chOff x="1036370" y="1233984"/>
              <a:chExt cx="4219646" cy="3470858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1036370" y="1233984"/>
                <a:ext cx="3807904" cy="3470858"/>
                <a:chOff x="1835696" y="1051131"/>
                <a:chExt cx="3807904" cy="3470858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970973" y="2047981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L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1835696" y="3317702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K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2780973" y="2777702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F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082473" y="1653993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B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2780973" y="3626745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J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642390" y="2609552"/>
                  <a:ext cx="540000" cy="54000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A</a:t>
                  </a:r>
                  <a:endParaRPr lang="en-IN" sz="16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4778836" y="2620886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D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912390" y="1051131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latin typeface="Times New Roman"/>
                      <a:ea typeface="Calibri"/>
                      <a:cs typeface="Times New Roman"/>
                    </a:rPr>
                    <a:t>G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3778218" y="3981989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E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5103600" y="3493789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I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4530109" y="1848525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C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18" name="Straight Connector 17"/>
                <p:cNvCxnSpPr>
                  <a:stCxn id="9" idx="1"/>
                  <a:endCxn id="7" idx="4"/>
                </p:cNvCxnSpPr>
                <p:nvPr/>
              </p:nvCxnSpPr>
              <p:spPr>
                <a:xfrm flipH="1" flipV="1">
                  <a:off x="3352473" y="2193993"/>
                  <a:ext cx="368998" cy="4946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9" idx="7"/>
                  <a:endCxn id="14" idx="3"/>
                </p:cNvCxnSpPr>
                <p:nvPr/>
              </p:nvCxnSpPr>
              <p:spPr>
                <a:xfrm flipV="1">
                  <a:off x="4103309" y="2309444"/>
                  <a:ext cx="505881" cy="3791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stCxn id="9" idx="2"/>
                  <a:endCxn id="6" idx="6"/>
                </p:cNvCxnSpPr>
                <p:nvPr/>
              </p:nvCxnSpPr>
              <p:spPr>
                <a:xfrm flipH="1">
                  <a:off x="3320973" y="2879552"/>
                  <a:ext cx="321417" cy="1681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9" idx="4"/>
                  <a:endCxn id="12" idx="0"/>
                </p:cNvCxnSpPr>
                <p:nvPr/>
              </p:nvCxnSpPr>
              <p:spPr>
                <a:xfrm>
                  <a:off x="3912390" y="3149552"/>
                  <a:ext cx="135828" cy="8324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9" idx="6"/>
                  <a:endCxn id="10" idx="2"/>
                </p:cNvCxnSpPr>
                <p:nvPr/>
              </p:nvCxnSpPr>
              <p:spPr>
                <a:xfrm>
                  <a:off x="4182390" y="2879552"/>
                  <a:ext cx="596446" cy="11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stCxn id="10" idx="5"/>
                  <a:endCxn id="13" idx="0"/>
                </p:cNvCxnSpPr>
                <p:nvPr/>
              </p:nvCxnSpPr>
              <p:spPr>
                <a:xfrm>
                  <a:off x="5239755" y="3081805"/>
                  <a:ext cx="133845" cy="4119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6" idx="4"/>
                  <a:endCxn id="8" idx="0"/>
                </p:cNvCxnSpPr>
                <p:nvPr/>
              </p:nvCxnSpPr>
              <p:spPr>
                <a:xfrm>
                  <a:off x="3050973" y="3317702"/>
                  <a:ext cx="0" cy="30904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6" idx="2"/>
                  <a:endCxn id="5" idx="7"/>
                </p:cNvCxnSpPr>
                <p:nvPr/>
              </p:nvCxnSpPr>
              <p:spPr>
                <a:xfrm flipH="1">
                  <a:off x="2296615" y="3047702"/>
                  <a:ext cx="484358" cy="34908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6" idx="1"/>
                  <a:endCxn id="4" idx="5"/>
                </p:cNvCxnSpPr>
                <p:nvPr/>
              </p:nvCxnSpPr>
              <p:spPr>
                <a:xfrm flipH="1" flipV="1">
                  <a:off x="2431892" y="2508900"/>
                  <a:ext cx="428162" cy="3478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stCxn id="7" idx="7"/>
                  <a:endCxn id="11" idx="3"/>
                </p:cNvCxnSpPr>
                <p:nvPr/>
              </p:nvCxnSpPr>
              <p:spPr>
                <a:xfrm flipV="1">
                  <a:off x="3543392" y="1512050"/>
                  <a:ext cx="448079" cy="2210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Oval 67"/>
              <p:cNvSpPr/>
              <p:nvPr/>
            </p:nvSpPr>
            <p:spPr>
              <a:xfrm>
                <a:off x="4716016" y="2250814"/>
                <a:ext cx="540000" cy="5400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smtClean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H</a:t>
                </a:r>
                <a:endParaRPr lang="en-IN" sz="16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70" name="Straight Connector 69"/>
              <p:cNvCxnSpPr>
                <a:stCxn id="10" idx="7"/>
                <a:endCxn id="68" idx="3"/>
              </p:cNvCxnSpPr>
              <p:nvPr/>
            </p:nvCxnSpPr>
            <p:spPr>
              <a:xfrm flipV="1">
                <a:off x="4440429" y="2711733"/>
                <a:ext cx="354668" cy="171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Oval 75"/>
            <p:cNvSpPr/>
            <p:nvPr/>
          </p:nvSpPr>
          <p:spPr>
            <a:xfrm>
              <a:off x="2476977" y="876271"/>
              <a:ext cx="756562" cy="71120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M</a:t>
              </a:r>
              <a:endParaRPr lang="en-IN" sz="16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77" name="Straight Connector 76"/>
            <p:cNvCxnSpPr>
              <a:stCxn id="76" idx="6"/>
              <a:endCxn id="11" idx="1"/>
            </p:cNvCxnSpPr>
            <p:nvPr/>
          </p:nvCxnSpPr>
          <p:spPr>
            <a:xfrm>
              <a:off x="3233539" y="1231874"/>
              <a:ext cx="823159" cy="106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Oval 82"/>
          <p:cNvSpPr/>
          <p:nvPr/>
        </p:nvSpPr>
        <p:spPr>
          <a:xfrm>
            <a:off x="6846453" y="799526"/>
            <a:ext cx="756562" cy="7112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60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A</a:t>
            </a:r>
            <a:endParaRPr lang="en-IN" sz="1600">
              <a:effectLst/>
              <a:ea typeface="Calibri"/>
              <a:cs typeface="Times New Roman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6834597" y="1572984"/>
            <a:ext cx="756562" cy="71120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B</a:t>
            </a:r>
            <a:endParaRPr lang="en-IN" sz="1600" dirty="0">
              <a:effectLst/>
              <a:ea typeface="Calibri"/>
              <a:cs typeface="Times New Roman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6846453" y="2384226"/>
            <a:ext cx="756562" cy="71120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G</a:t>
            </a:r>
            <a:endParaRPr lang="en-IN" sz="1600" dirty="0">
              <a:effectLst/>
              <a:ea typeface="Calibri"/>
              <a:cs typeface="Times New Roman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6870001" y="3180248"/>
            <a:ext cx="756562" cy="7112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M</a:t>
            </a:r>
            <a:endParaRPr lang="en-IN" sz="1600" dirty="0">
              <a:effectLst/>
              <a:ea typeface="Calibri"/>
              <a:cs typeface="Times New Roman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03840" y="165864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1 Node</a:t>
            </a:r>
            <a:endParaRPr lang="en-IN" dirty="0"/>
          </a:p>
        </p:txBody>
      </p:sp>
      <p:sp>
        <p:nvSpPr>
          <p:cNvPr id="89" name="TextBox 88"/>
          <p:cNvSpPr txBox="1"/>
          <p:nvPr/>
        </p:nvSpPr>
        <p:spPr>
          <a:xfrm>
            <a:off x="7713356" y="253379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2 Node</a:t>
            </a:r>
            <a:endParaRPr lang="en-IN" dirty="0"/>
          </a:p>
        </p:txBody>
      </p:sp>
      <p:sp>
        <p:nvSpPr>
          <p:cNvPr id="90" name="TextBox 89"/>
          <p:cNvSpPr txBox="1"/>
          <p:nvPr/>
        </p:nvSpPr>
        <p:spPr>
          <a:xfrm>
            <a:off x="7713356" y="33511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3 Node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25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/>
          <p:cNvSpPr txBox="1"/>
          <p:nvPr/>
        </p:nvSpPr>
        <p:spPr>
          <a:xfrm>
            <a:off x="2941219" y="60005"/>
            <a:ext cx="1556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Pass 1</a:t>
            </a:r>
            <a:endParaRPr lang="en-IN" sz="2400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164469" y="521670"/>
            <a:ext cx="4495061" cy="3657793"/>
            <a:chOff x="460306" y="716174"/>
            <a:chExt cx="7424062" cy="5521138"/>
          </a:xfrm>
        </p:grpSpPr>
        <p:grpSp>
          <p:nvGrpSpPr>
            <p:cNvPr id="79" name="Group 78"/>
            <p:cNvGrpSpPr/>
            <p:nvPr/>
          </p:nvGrpSpPr>
          <p:grpSpPr>
            <a:xfrm>
              <a:off x="1180386" y="1308319"/>
              <a:ext cx="5911894" cy="4928993"/>
              <a:chOff x="1036370" y="876271"/>
              <a:chExt cx="5911894" cy="4928993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1036370" y="1233984"/>
                <a:ext cx="5911894" cy="4571280"/>
                <a:chOff x="1036370" y="1233984"/>
                <a:chExt cx="4219646" cy="3470858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1036370" y="1233984"/>
                  <a:ext cx="3807904" cy="3470858"/>
                  <a:chOff x="1835696" y="1051131"/>
                  <a:chExt cx="3807904" cy="3470858"/>
                </a:xfrm>
              </p:grpSpPr>
              <p:sp>
                <p:nvSpPr>
                  <p:cNvPr id="86" name="Oval 85"/>
                  <p:cNvSpPr/>
                  <p:nvPr/>
                </p:nvSpPr>
                <p:spPr>
                  <a:xfrm>
                    <a:off x="1970973" y="2047981"/>
                    <a:ext cx="540000" cy="540000"/>
                  </a:xfrm>
                  <a:prstGeom prst="ellipse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72000" tIns="36000" rIns="72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6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rPr>
                      <a:t>L</a:t>
                    </a:r>
                    <a:endParaRPr lang="en-IN" sz="16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1835696" y="3317702"/>
                    <a:ext cx="540000" cy="540000"/>
                  </a:xfrm>
                  <a:prstGeom prst="ellipse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72000" tIns="36000" rIns="72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6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rPr>
                      <a:t>K</a:t>
                    </a:r>
                    <a:endParaRPr lang="en-IN" sz="16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2780973" y="2777702"/>
                    <a:ext cx="540000" cy="5400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72000" tIns="36000" rIns="72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6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rPr>
                      <a:t>F</a:t>
                    </a:r>
                    <a:endParaRPr lang="en-IN" sz="16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89" name="Oval 88"/>
                  <p:cNvSpPr/>
                  <p:nvPr/>
                </p:nvSpPr>
                <p:spPr>
                  <a:xfrm>
                    <a:off x="3082473" y="1653993"/>
                    <a:ext cx="540000" cy="5400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72000" tIns="36000" rIns="72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6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rPr>
                      <a:t>B</a:t>
                    </a:r>
                    <a:endParaRPr lang="en-IN" sz="16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90" name="Oval 89"/>
                  <p:cNvSpPr/>
                  <p:nvPr/>
                </p:nvSpPr>
                <p:spPr>
                  <a:xfrm>
                    <a:off x="2780973" y="3626745"/>
                    <a:ext cx="540000" cy="540000"/>
                  </a:xfrm>
                  <a:prstGeom prst="ellipse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72000" tIns="36000" rIns="72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6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rPr>
                      <a:t>J</a:t>
                    </a:r>
                    <a:endParaRPr lang="en-IN" sz="16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>
                    <a:off x="3642390" y="2609552"/>
                    <a:ext cx="540000" cy="540000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72000" tIns="36000" rIns="72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rPr>
                      <a:t>A</a:t>
                    </a:r>
                    <a:endParaRPr lang="en-IN" sz="16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92" name="Oval 91"/>
                  <p:cNvSpPr/>
                  <p:nvPr/>
                </p:nvSpPr>
                <p:spPr>
                  <a:xfrm>
                    <a:off x="4778836" y="2620886"/>
                    <a:ext cx="540000" cy="5400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72000" tIns="36000" rIns="72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6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rPr>
                      <a:t>D</a:t>
                    </a:r>
                    <a:endParaRPr lang="en-IN" sz="16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93" name="Oval 92"/>
                  <p:cNvSpPr/>
                  <p:nvPr/>
                </p:nvSpPr>
                <p:spPr>
                  <a:xfrm>
                    <a:off x="3912390" y="1051131"/>
                    <a:ext cx="540000" cy="540000"/>
                  </a:xfrm>
                  <a:prstGeom prst="ellipse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72000" tIns="36000" rIns="72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6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rPr>
                      <a:t>G</a:t>
                    </a:r>
                    <a:endParaRPr lang="en-IN" sz="16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94" name="Oval 93"/>
                  <p:cNvSpPr/>
                  <p:nvPr/>
                </p:nvSpPr>
                <p:spPr>
                  <a:xfrm>
                    <a:off x="3778218" y="3981989"/>
                    <a:ext cx="540000" cy="5400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72000" tIns="36000" rIns="72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6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rPr>
                      <a:t>E</a:t>
                    </a:r>
                    <a:endParaRPr lang="en-IN" sz="16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95" name="Oval 94"/>
                  <p:cNvSpPr/>
                  <p:nvPr/>
                </p:nvSpPr>
                <p:spPr>
                  <a:xfrm>
                    <a:off x="5103600" y="3493789"/>
                    <a:ext cx="540000" cy="540000"/>
                  </a:xfrm>
                  <a:prstGeom prst="ellipse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72000" tIns="36000" rIns="72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6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rPr>
                      <a:t>I</a:t>
                    </a:r>
                    <a:endParaRPr lang="en-IN" sz="16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96" name="Oval 95"/>
                  <p:cNvSpPr/>
                  <p:nvPr/>
                </p:nvSpPr>
                <p:spPr>
                  <a:xfrm>
                    <a:off x="4530109" y="1848525"/>
                    <a:ext cx="540000" cy="5400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72000" tIns="36000" rIns="72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6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rPr>
                      <a:t>C</a:t>
                    </a:r>
                    <a:endParaRPr lang="en-IN" sz="16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cxnSp>
                <p:nvCxnSpPr>
                  <p:cNvPr id="97" name="Straight Connector 96"/>
                  <p:cNvCxnSpPr>
                    <a:stCxn id="91" idx="1"/>
                    <a:endCxn id="89" idx="4"/>
                  </p:cNvCxnSpPr>
                  <p:nvPr/>
                </p:nvCxnSpPr>
                <p:spPr>
                  <a:xfrm flipH="1" flipV="1">
                    <a:off x="3352473" y="2193993"/>
                    <a:ext cx="368998" cy="49464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>
                    <a:stCxn id="91" idx="7"/>
                    <a:endCxn id="96" idx="3"/>
                  </p:cNvCxnSpPr>
                  <p:nvPr/>
                </p:nvCxnSpPr>
                <p:spPr>
                  <a:xfrm flipV="1">
                    <a:off x="4103309" y="2309444"/>
                    <a:ext cx="505881" cy="37918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/>
                  <p:cNvCxnSpPr>
                    <a:stCxn id="91" idx="2"/>
                    <a:endCxn id="88" idx="6"/>
                  </p:cNvCxnSpPr>
                  <p:nvPr/>
                </p:nvCxnSpPr>
                <p:spPr>
                  <a:xfrm flipH="1">
                    <a:off x="3320973" y="2879552"/>
                    <a:ext cx="321417" cy="16815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/>
                  <p:cNvCxnSpPr>
                    <a:stCxn id="91" idx="4"/>
                    <a:endCxn id="94" idx="0"/>
                  </p:cNvCxnSpPr>
                  <p:nvPr/>
                </p:nvCxnSpPr>
                <p:spPr>
                  <a:xfrm>
                    <a:off x="3912390" y="3149552"/>
                    <a:ext cx="135828" cy="83243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>
                    <a:stCxn id="91" idx="6"/>
                    <a:endCxn id="92" idx="2"/>
                  </p:cNvCxnSpPr>
                  <p:nvPr/>
                </p:nvCxnSpPr>
                <p:spPr>
                  <a:xfrm>
                    <a:off x="4182390" y="2879552"/>
                    <a:ext cx="596446" cy="1133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/>
                  <p:cNvCxnSpPr>
                    <a:stCxn id="92" idx="5"/>
                    <a:endCxn id="95" idx="0"/>
                  </p:cNvCxnSpPr>
                  <p:nvPr/>
                </p:nvCxnSpPr>
                <p:spPr>
                  <a:xfrm>
                    <a:off x="5239755" y="3081805"/>
                    <a:ext cx="133845" cy="4119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/>
                  <p:cNvCxnSpPr>
                    <a:stCxn id="88" idx="4"/>
                    <a:endCxn id="90" idx="0"/>
                  </p:cNvCxnSpPr>
                  <p:nvPr/>
                </p:nvCxnSpPr>
                <p:spPr>
                  <a:xfrm>
                    <a:off x="3050973" y="3317702"/>
                    <a:ext cx="0" cy="30904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/>
                  <p:cNvCxnSpPr>
                    <a:stCxn id="88" idx="2"/>
                    <a:endCxn id="87" idx="7"/>
                  </p:cNvCxnSpPr>
                  <p:nvPr/>
                </p:nvCxnSpPr>
                <p:spPr>
                  <a:xfrm flipH="1">
                    <a:off x="2296615" y="3047702"/>
                    <a:ext cx="484358" cy="34908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/>
                  <p:cNvCxnSpPr>
                    <a:stCxn id="88" idx="1"/>
                    <a:endCxn id="86" idx="5"/>
                  </p:cNvCxnSpPr>
                  <p:nvPr/>
                </p:nvCxnSpPr>
                <p:spPr>
                  <a:xfrm flipH="1" flipV="1">
                    <a:off x="2431892" y="2508900"/>
                    <a:ext cx="428162" cy="34788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/>
                  <p:cNvCxnSpPr>
                    <a:stCxn id="89" idx="7"/>
                    <a:endCxn id="93" idx="3"/>
                  </p:cNvCxnSpPr>
                  <p:nvPr/>
                </p:nvCxnSpPr>
                <p:spPr>
                  <a:xfrm flipV="1">
                    <a:off x="3543392" y="1512050"/>
                    <a:ext cx="448079" cy="22102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4" name="Oval 83"/>
                <p:cNvSpPr/>
                <p:nvPr/>
              </p:nvSpPr>
              <p:spPr>
                <a:xfrm>
                  <a:off x="4716016" y="2250814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H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85" name="Straight Connector 84"/>
                <p:cNvCxnSpPr>
                  <a:stCxn id="92" idx="7"/>
                  <a:endCxn id="84" idx="3"/>
                </p:cNvCxnSpPr>
                <p:nvPr/>
              </p:nvCxnSpPr>
              <p:spPr>
                <a:xfrm flipV="1">
                  <a:off x="4440429" y="2711733"/>
                  <a:ext cx="354668" cy="1710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Oval 80"/>
              <p:cNvSpPr/>
              <p:nvPr/>
            </p:nvSpPr>
            <p:spPr>
              <a:xfrm>
                <a:off x="2476977" y="876271"/>
                <a:ext cx="756562" cy="711205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smtClean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M</a:t>
                </a:r>
                <a:endParaRPr lang="en-IN" sz="16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82" name="Straight Connector 81"/>
              <p:cNvCxnSpPr>
                <a:stCxn id="81" idx="6"/>
                <a:endCxn id="93" idx="1"/>
              </p:cNvCxnSpPr>
              <p:nvPr/>
            </p:nvCxnSpPr>
            <p:spPr>
              <a:xfrm>
                <a:off x="3233539" y="1231874"/>
                <a:ext cx="823159" cy="1062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Straight Arrow Connector 108"/>
            <p:cNvCxnSpPr/>
            <p:nvPr/>
          </p:nvCxnSpPr>
          <p:spPr>
            <a:xfrm flipH="1">
              <a:off x="7166594" y="2815631"/>
              <a:ext cx="717774" cy="355603"/>
            </a:xfrm>
            <a:prstGeom prst="straightConnector1">
              <a:avLst/>
            </a:prstGeom>
            <a:ln w="101600" cmpd="tri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V="1">
              <a:off x="460306" y="5269257"/>
              <a:ext cx="720080" cy="513699"/>
            </a:xfrm>
            <a:prstGeom prst="straightConnector1">
              <a:avLst/>
            </a:prstGeom>
            <a:ln w="101600" cmpd="tri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2165454" y="716174"/>
              <a:ext cx="570307" cy="611439"/>
            </a:xfrm>
            <a:prstGeom prst="straightConnector1">
              <a:avLst/>
            </a:prstGeom>
            <a:ln w="101600" cmpd="tri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4773972" y="2671474"/>
            <a:ext cx="4209242" cy="3648329"/>
            <a:chOff x="1036370" y="876271"/>
            <a:chExt cx="5911894" cy="4928993"/>
          </a:xfrm>
        </p:grpSpPr>
        <p:grpSp>
          <p:nvGrpSpPr>
            <p:cNvPr id="117" name="Group 116"/>
            <p:cNvGrpSpPr/>
            <p:nvPr/>
          </p:nvGrpSpPr>
          <p:grpSpPr>
            <a:xfrm>
              <a:off x="1036370" y="1233984"/>
              <a:ext cx="5911894" cy="4571280"/>
              <a:chOff x="1036370" y="1233984"/>
              <a:chExt cx="4219646" cy="3470858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1036370" y="1233984"/>
                <a:ext cx="3807904" cy="3470858"/>
                <a:chOff x="1835696" y="1051131"/>
                <a:chExt cx="3807904" cy="3470858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1970973" y="2047981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L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1835696" y="331770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K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2780973" y="2777702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F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3082473" y="1653993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B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2780973" y="3626745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J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3642390" y="2609552"/>
                  <a:ext cx="540000" cy="54000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A</a:t>
                  </a:r>
                  <a:endParaRPr lang="en-IN" sz="16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4778836" y="2620886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D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3912390" y="1051131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latin typeface="Times New Roman"/>
                      <a:ea typeface="Calibri"/>
                      <a:cs typeface="Times New Roman"/>
                    </a:rPr>
                    <a:t>G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>
                  <a:off x="3778218" y="3981989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E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5103600" y="3493789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I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4530109" y="1848525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C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134" name="Straight Connector 133"/>
                <p:cNvCxnSpPr>
                  <a:stCxn id="128" idx="1"/>
                  <a:endCxn id="126" idx="4"/>
                </p:cNvCxnSpPr>
                <p:nvPr/>
              </p:nvCxnSpPr>
              <p:spPr>
                <a:xfrm flipH="1" flipV="1">
                  <a:off x="3352473" y="2193993"/>
                  <a:ext cx="368998" cy="4946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>
                  <a:stCxn id="128" idx="7"/>
                  <a:endCxn id="133" idx="3"/>
                </p:cNvCxnSpPr>
                <p:nvPr/>
              </p:nvCxnSpPr>
              <p:spPr>
                <a:xfrm flipV="1">
                  <a:off x="4103309" y="2309444"/>
                  <a:ext cx="505881" cy="3791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>
                  <a:stCxn id="128" idx="2"/>
                  <a:endCxn id="125" idx="6"/>
                </p:cNvCxnSpPr>
                <p:nvPr/>
              </p:nvCxnSpPr>
              <p:spPr>
                <a:xfrm flipH="1">
                  <a:off x="3320973" y="2879552"/>
                  <a:ext cx="321417" cy="1681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>
                  <a:stCxn id="128" idx="4"/>
                  <a:endCxn id="131" idx="0"/>
                </p:cNvCxnSpPr>
                <p:nvPr/>
              </p:nvCxnSpPr>
              <p:spPr>
                <a:xfrm>
                  <a:off x="3912390" y="3149552"/>
                  <a:ext cx="135828" cy="8324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>
                  <a:stCxn id="128" idx="6"/>
                  <a:endCxn id="129" idx="2"/>
                </p:cNvCxnSpPr>
                <p:nvPr/>
              </p:nvCxnSpPr>
              <p:spPr>
                <a:xfrm>
                  <a:off x="4182390" y="2879552"/>
                  <a:ext cx="596446" cy="11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>
                  <a:stCxn id="129" idx="5"/>
                  <a:endCxn id="132" idx="0"/>
                </p:cNvCxnSpPr>
                <p:nvPr/>
              </p:nvCxnSpPr>
              <p:spPr>
                <a:xfrm>
                  <a:off x="5239755" y="3081805"/>
                  <a:ext cx="133845" cy="4119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>
                  <a:stCxn id="125" idx="4"/>
                  <a:endCxn id="127" idx="0"/>
                </p:cNvCxnSpPr>
                <p:nvPr/>
              </p:nvCxnSpPr>
              <p:spPr>
                <a:xfrm>
                  <a:off x="3050973" y="3317702"/>
                  <a:ext cx="0" cy="30904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>
                  <a:stCxn id="125" idx="2"/>
                  <a:endCxn id="124" idx="7"/>
                </p:cNvCxnSpPr>
                <p:nvPr/>
              </p:nvCxnSpPr>
              <p:spPr>
                <a:xfrm flipH="1">
                  <a:off x="2296615" y="3047702"/>
                  <a:ext cx="484358" cy="34908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>
                  <a:stCxn id="125" idx="1"/>
                  <a:endCxn id="123" idx="5"/>
                </p:cNvCxnSpPr>
                <p:nvPr/>
              </p:nvCxnSpPr>
              <p:spPr>
                <a:xfrm flipH="1" flipV="1">
                  <a:off x="2431892" y="2508900"/>
                  <a:ext cx="428162" cy="3478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>
                  <a:stCxn id="126" idx="7"/>
                  <a:endCxn id="130" idx="3"/>
                </p:cNvCxnSpPr>
                <p:nvPr/>
              </p:nvCxnSpPr>
              <p:spPr>
                <a:xfrm flipV="1">
                  <a:off x="3543392" y="1512050"/>
                  <a:ext cx="448079" cy="2210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1" name="Oval 120"/>
              <p:cNvSpPr/>
              <p:nvPr/>
            </p:nvSpPr>
            <p:spPr>
              <a:xfrm>
                <a:off x="4716016" y="2250814"/>
                <a:ext cx="540000" cy="54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smtClean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H</a:t>
                </a:r>
                <a:endParaRPr lang="en-IN" sz="16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122" name="Straight Connector 121"/>
              <p:cNvCxnSpPr>
                <a:stCxn id="129" idx="7"/>
                <a:endCxn id="121" idx="3"/>
              </p:cNvCxnSpPr>
              <p:nvPr/>
            </p:nvCxnSpPr>
            <p:spPr>
              <a:xfrm flipV="1">
                <a:off x="4440429" y="2711733"/>
                <a:ext cx="354668" cy="171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Oval 117"/>
            <p:cNvSpPr/>
            <p:nvPr/>
          </p:nvSpPr>
          <p:spPr>
            <a:xfrm>
              <a:off x="2476977" y="876271"/>
              <a:ext cx="756562" cy="71120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M</a:t>
              </a:r>
              <a:endParaRPr lang="en-IN" sz="16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19" name="Straight Connector 118"/>
            <p:cNvCxnSpPr>
              <a:stCxn id="118" idx="6"/>
              <a:endCxn id="130" idx="1"/>
            </p:cNvCxnSpPr>
            <p:nvPr/>
          </p:nvCxnSpPr>
          <p:spPr>
            <a:xfrm>
              <a:off x="3233539" y="1231874"/>
              <a:ext cx="823159" cy="106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/>
          <p:cNvSpPr txBox="1"/>
          <p:nvPr/>
        </p:nvSpPr>
        <p:spPr>
          <a:xfrm>
            <a:off x="5582251" y="290837"/>
            <a:ext cx="3400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Randomly select the outer-most nodes i.e. M of level 3 and any 2 of Level 2 and visit 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264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/>
          <p:cNvSpPr txBox="1"/>
          <p:nvPr/>
        </p:nvSpPr>
        <p:spPr>
          <a:xfrm>
            <a:off x="2900160" y="60005"/>
            <a:ext cx="242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Pass 2 Using BFS</a:t>
            </a:r>
            <a:endParaRPr lang="en-IN" sz="2400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318125" y="513257"/>
            <a:ext cx="4209242" cy="3648329"/>
            <a:chOff x="1036370" y="876271"/>
            <a:chExt cx="5911894" cy="4928993"/>
          </a:xfrm>
        </p:grpSpPr>
        <p:grpSp>
          <p:nvGrpSpPr>
            <p:cNvPr id="117" name="Group 116"/>
            <p:cNvGrpSpPr/>
            <p:nvPr/>
          </p:nvGrpSpPr>
          <p:grpSpPr>
            <a:xfrm>
              <a:off x="1036370" y="1233984"/>
              <a:ext cx="5911894" cy="4571280"/>
              <a:chOff x="1036370" y="1233984"/>
              <a:chExt cx="4219646" cy="3470858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1036370" y="1233984"/>
                <a:ext cx="3807904" cy="3470858"/>
                <a:chOff x="1835696" y="1051131"/>
                <a:chExt cx="3807904" cy="3470858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1970973" y="2047981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L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1835696" y="331770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K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2780973" y="2777702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F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3082473" y="1653993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B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2780973" y="3626745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J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3642390" y="2609552"/>
                  <a:ext cx="540000" cy="54000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A</a:t>
                  </a:r>
                  <a:endParaRPr lang="en-IN" sz="16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4778836" y="2620886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D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3912390" y="1051131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latin typeface="Times New Roman"/>
                      <a:ea typeface="Calibri"/>
                      <a:cs typeface="Times New Roman"/>
                    </a:rPr>
                    <a:t>G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>
                  <a:off x="3778218" y="3981989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E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5103600" y="3493789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I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4530109" y="1848525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C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134" name="Straight Connector 133"/>
                <p:cNvCxnSpPr>
                  <a:stCxn id="128" idx="1"/>
                  <a:endCxn id="126" idx="4"/>
                </p:cNvCxnSpPr>
                <p:nvPr/>
              </p:nvCxnSpPr>
              <p:spPr>
                <a:xfrm flipH="1" flipV="1">
                  <a:off x="3352473" y="2193993"/>
                  <a:ext cx="368998" cy="4946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>
                  <a:stCxn id="128" idx="7"/>
                  <a:endCxn id="133" idx="3"/>
                </p:cNvCxnSpPr>
                <p:nvPr/>
              </p:nvCxnSpPr>
              <p:spPr>
                <a:xfrm flipV="1">
                  <a:off x="4103309" y="2309444"/>
                  <a:ext cx="505881" cy="3791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>
                  <a:stCxn id="128" idx="2"/>
                  <a:endCxn id="125" idx="6"/>
                </p:cNvCxnSpPr>
                <p:nvPr/>
              </p:nvCxnSpPr>
              <p:spPr>
                <a:xfrm flipH="1">
                  <a:off x="3320973" y="2879552"/>
                  <a:ext cx="321417" cy="1681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>
                  <a:stCxn id="128" idx="4"/>
                  <a:endCxn id="131" idx="0"/>
                </p:cNvCxnSpPr>
                <p:nvPr/>
              </p:nvCxnSpPr>
              <p:spPr>
                <a:xfrm>
                  <a:off x="3912390" y="3149552"/>
                  <a:ext cx="135828" cy="8324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>
                  <a:stCxn id="128" idx="6"/>
                  <a:endCxn id="129" idx="2"/>
                </p:cNvCxnSpPr>
                <p:nvPr/>
              </p:nvCxnSpPr>
              <p:spPr>
                <a:xfrm>
                  <a:off x="4182390" y="2879552"/>
                  <a:ext cx="596446" cy="11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>
                  <a:stCxn id="129" idx="5"/>
                  <a:endCxn id="132" idx="0"/>
                </p:cNvCxnSpPr>
                <p:nvPr/>
              </p:nvCxnSpPr>
              <p:spPr>
                <a:xfrm>
                  <a:off x="5239755" y="3081805"/>
                  <a:ext cx="133845" cy="4119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>
                  <a:stCxn id="125" idx="4"/>
                  <a:endCxn id="127" idx="0"/>
                </p:cNvCxnSpPr>
                <p:nvPr/>
              </p:nvCxnSpPr>
              <p:spPr>
                <a:xfrm>
                  <a:off x="3050973" y="3317702"/>
                  <a:ext cx="0" cy="30904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>
                  <a:stCxn id="125" idx="2"/>
                  <a:endCxn id="124" idx="7"/>
                </p:cNvCxnSpPr>
                <p:nvPr/>
              </p:nvCxnSpPr>
              <p:spPr>
                <a:xfrm flipH="1">
                  <a:off x="2296615" y="3047702"/>
                  <a:ext cx="484358" cy="34908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>
                  <a:stCxn id="125" idx="1"/>
                  <a:endCxn id="123" idx="5"/>
                </p:cNvCxnSpPr>
                <p:nvPr/>
              </p:nvCxnSpPr>
              <p:spPr>
                <a:xfrm flipH="1" flipV="1">
                  <a:off x="2431892" y="2508900"/>
                  <a:ext cx="428162" cy="3478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>
                  <a:stCxn id="126" idx="7"/>
                  <a:endCxn id="130" idx="3"/>
                </p:cNvCxnSpPr>
                <p:nvPr/>
              </p:nvCxnSpPr>
              <p:spPr>
                <a:xfrm flipV="1">
                  <a:off x="3543392" y="1512050"/>
                  <a:ext cx="448079" cy="2210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1" name="Oval 120"/>
              <p:cNvSpPr/>
              <p:nvPr/>
            </p:nvSpPr>
            <p:spPr>
              <a:xfrm>
                <a:off x="4716016" y="2250814"/>
                <a:ext cx="540000" cy="54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smtClean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H</a:t>
                </a:r>
                <a:endParaRPr lang="en-IN" sz="16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122" name="Straight Connector 121"/>
              <p:cNvCxnSpPr>
                <a:stCxn id="129" idx="7"/>
                <a:endCxn id="121" idx="3"/>
              </p:cNvCxnSpPr>
              <p:nvPr/>
            </p:nvCxnSpPr>
            <p:spPr>
              <a:xfrm flipV="1">
                <a:off x="4440429" y="2711733"/>
                <a:ext cx="354668" cy="171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Oval 117"/>
            <p:cNvSpPr/>
            <p:nvPr/>
          </p:nvSpPr>
          <p:spPr>
            <a:xfrm>
              <a:off x="2476977" y="876271"/>
              <a:ext cx="756562" cy="71120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M</a:t>
              </a:r>
              <a:endParaRPr lang="en-IN" sz="16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19" name="Straight Connector 118"/>
            <p:cNvCxnSpPr>
              <a:stCxn id="118" idx="6"/>
              <a:endCxn id="130" idx="1"/>
            </p:cNvCxnSpPr>
            <p:nvPr/>
          </p:nvCxnSpPr>
          <p:spPr>
            <a:xfrm>
              <a:off x="3233539" y="1231874"/>
              <a:ext cx="823159" cy="106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flipH="1" flipV="1">
            <a:off x="3757978" y="2671542"/>
            <a:ext cx="597998" cy="181249"/>
          </a:xfrm>
          <a:prstGeom prst="straightConnector1">
            <a:avLst/>
          </a:prstGeom>
          <a:ln w="101600" cmpd="tri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52760" y="2600631"/>
            <a:ext cx="628316" cy="45919"/>
          </a:xfrm>
          <a:prstGeom prst="straightConnector1">
            <a:avLst/>
          </a:prstGeom>
          <a:ln w="101600" cmpd="tri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624334" y="188640"/>
            <a:ext cx="0" cy="568620"/>
          </a:xfrm>
          <a:prstGeom prst="straightConnector1">
            <a:avLst/>
          </a:prstGeom>
          <a:ln w="101600" cmpd="tri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4687554" y="3064682"/>
            <a:ext cx="4209242" cy="3648329"/>
            <a:chOff x="1036370" y="876271"/>
            <a:chExt cx="5911894" cy="4928993"/>
          </a:xfrm>
        </p:grpSpPr>
        <p:grpSp>
          <p:nvGrpSpPr>
            <p:cNvPr id="72" name="Group 71"/>
            <p:cNvGrpSpPr/>
            <p:nvPr/>
          </p:nvGrpSpPr>
          <p:grpSpPr>
            <a:xfrm>
              <a:off x="1036370" y="1233984"/>
              <a:ext cx="5911894" cy="4571280"/>
              <a:chOff x="1036370" y="1233984"/>
              <a:chExt cx="4219646" cy="3470858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1036370" y="1233984"/>
                <a:ext cx="3807904" cy="3470858"/>
                <a:chOff x="1835696" y="1051131"/>
                <a:chExt cx="3807904" cy="3470858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1970973" y="2047981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L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1835696" y="331770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K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780973" y="277770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F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3082473" y="1653993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B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2780973" y="3626745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J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3642390" y="2609552"/>
                  <a:ext cx="540000" cy="54000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A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4778836" y="2620886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D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3912390" y="1051131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latin typeface="Times New Roman"/>
                      <a:ea typeface="Calibri"/>
                      <a:cs typeface="Times New Roman"/>
                    </a:rPr>
                    <a:t>G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3778218" y="3981989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E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5103600" y="3493789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I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4530109" y="1848525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C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150" name="Straight Connector 149"/>
                <p:cNvCxnSpPr>
                  <a:stCxn id="115" idx="1"/>
                  <a:endCxn id="113" idx="4"/>
                </p:cNvCxnSpPr>
                <p:nvPr/>
              </p:nvCxnSpPr>
              <p:spPr>
                <a:xfrm flipH="1" flipV="1">
                  <a:off x="3352473" y="2193993"/>
                  <a:ext cx="368998" cy="4946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>
                  <a:stCxn id="115" idx="7"/>
                  <a:endCxn id="149" idx="3"/>
                </p:cNvCxnSpPr>
                <p:nvPr/>
              </p:nvCxnSpPr>
              <p:spPr>
                <a:xfrm flipV="1">
                  <a:off x="4103309" y="2309444"/>
                  <a:ext cx="505881" cy="3791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>
                  <a:stCxn id="115" idx="2"/>
                  <a:endCxn id="112" idx="6"/>
                </p:cNvCxnSpPr>
                <p:nvPr/>
              </p:nvCxnSpPr>
              <p:spPr>
                <a:xfrm flipH="1">
                  <a:off x="3320973" y="2879552"/>
                  <a:ext cx="321417" cy="1681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>
                  <a:stCxn id="115" idx="4"/>
                  <a:endCxn id="147" idx="0"/>
                </p:cNvCxnSpPr>
                <p:nvPr/>
              </p:nvCxnSpPr>
              <p:spPr>
                <a:xfrm>
                  <a:off x="3912390" y="3149552"/>
                  <a:ext cx="135828" cy="8324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>
                  <a:stCxn id="115" idx="6"/>
                  <a:endCxn id="145" idx="2"/>
                </p:cNvCxnSpPr>
                <p:nvPr/>
              </p:nvCxnSpPr>
              <p:spPr>
                <a:xfrm>
                  <a:off x="4182390" y="2879552"/>
                  <a:ext cx="596446" cy="11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>
                  <a:stCxn id="145" idx="5"/>
                  <a:endCxn id="148" idx="0"/>
                </p:cNvCxnSpPr>
                <p:nvPr/>
              </p:nvCxnSpPr>
              <p:spPr>
                <a:xfrm>
                  <a:off x="5239755" y="3081805"/>
                  <a:ext cx="133845" cy="4119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>
                  <a:stCxn id="112" idx="4"/>
                  <a:endCxn id="114" idx="0"/>
                </p:cNvCxnSpPr>
                <p:nvPr/>
              </p:nvCxnSpPr>
              <p:spPr>
                <a:xfrm>
                  <a:off x="3050973" y="3317702"/>
                  <a:ext cx="0" cy="30904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>
                  <a:stCxn id="112" idx="2"/>
                  <a:endCxn id="108" idx="7"/>
                </p:cNvCxnSpPr>
                <p:nvPr/>
              </p:nvCxnSpPr>
              <p:spPr>
                <a:xfrm flipH="1">
                  <a:off x="2296615" y="3047702"/>
                  <a:ext cx="484358" cy="34908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>
                  <a:stCxn id="112" idx="1"/>
                  <a:endCxn id="78" idx="5"/>
                </p:cNvCxnSpPr>
                <p:nvPr/>
              </p:nvCxnSpPr>
              <p:spPr>
                <a:xfrm flipH="1" flipV="1">
                  <a:off x="2431892" y="2508900"/>
                  <a:ext cx="428162" cy="3478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>
                  <a:stCxn id="113" idx="7"/>
                  <a:endCxn id="146" idx="3"/>
                </p:cNvCxnSpPr>
                <p:nvPr/>
              </p:nvCxnSpPr>
              <p:spPr>
                <a:xfrm flipV="1">
                  <a:off x="3543392" y="1512050"/>
                  <a:ext cx="448079" cy="2210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Oval 75"/>
              <p:cNvSpPr/>
              <p:nvPr/>
            </p:nvSpPr>
            <p:spPr>
              <a:xfrm>
                <a:off x="4716016" y="2250814"/>
                <a:ext cx="540000" cy="54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smtClean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H</a:t>
                </a:r>
                <a:endParaRPr lang="en-IN" sz="16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77" name="Straight Connector 76"/>
              <p:cNvCxnSpPr>
                <a:stCxn id="145" idx="7"/>
                <a:endCxn id="76" idx="3"/>
              </p:cNvCxnSpPr>
              <p:nvPr/>
            </p:nvCxnSpPr>
            <p:spPr>
              <a:xfrm flipV="1">
                <a:off x="4440429" y="2711733"/>
                <a:ext cx="354668" cy="171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Oval 72"/>
            <p:cNvSpPr/>
            <p:nvPr/>
          </p:nvSpPr>
          <p:spPr>
            <a:xfrm>
              <a:off x="2476977" y="876271"/>
              <a:ext cx="756562" cy="71120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M</a:t>
              </a:r>
              <a:endParaRPr lang="en-IN" sz="16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74" name="Straight Connector 73"/>
            <p:cNvCxnSpPr>
              <a:stCxn id="73" idx="6"/>
              <a:endCxn id="146" idx="1"/>
            </p:cNvCxnSpPr>
            <p:nvPr/>
          </p:nvCxnSpPr>
          <p:spPr>
            <a:xfrm>
              <a:off x="3233539" y="1231874"/>
              <a:ext cx="823159" cy="106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5293616" y="464282"/>
            <a:ext cx="38165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BFS from a particular node explores all the connected nodes one by one</a:t>
            </a:r>
          </a:p>
          <a:p>
            <a:r>
              <a:rPr lang="en-US" dirty="0" smtClean="0"/>
              <a:t>M =&gt; G</a:t>
            </a:r>
          </a:p>
          <a:p>
            <a:r>
              <a:rPr lang="en-US" dirty="0" smtClean="0"/>
              <a:t>K =&gt; F</a:t>
            </a:r>
          </a:p>
          <a:p>
            <a:r>
              <a:rPr lang="en-US" dirty="0" smtClean="0"/>
              <a:t>H =&gt; D</a:t>
            </a:r>
          </a:p>
          <a:p>
            <a:r>
              <a:rPr lang="en-US" dirty="0" smtClean="0"/>
              <a:t>So, next phase visits G, F, 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24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87554" y="3064682"/>
            <a:ext cx="4209242" cy="3648329"/>
            <a:chOff x="1036370" y="876271"/>
            <a:chExt cx="5911894" cy="4928993"/>
          </a:xfrm>
        </p:grpSpPr>
        <p:grpSp>
          <p:nvGrpSpPr>
            <p:cNvPr id="3" name="Group 2"/>
            <p:cNvGrpSpPr/>
            <p:nvPr/>
          </p:nvGrpSpPr>
          <p:grpSpPr>
            <a:xfrm>
              <a:off x="1036370" y="1233984"/>
              <a:ext cx="5911894" cy="4571280"/>
              <a:chOff x="1036370" y="1233984"/>
              <a:chExt cx="4219646" cy="3470858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036370" y="1233984"/>
                <a:ext cx="3807904" cy="3470858"/>
                <a:chOff x="1835696" y="1051131"/>
                <a:chExt cx="3807904" cy="3470858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970973" y="2047981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L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1835696" y="331770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K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780973" y="277770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F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3082473" y="1653993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B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780973" y="3626745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J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3642390" y="2609552"/>
                  <a:ext cx="540000" cy="54000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A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4778836" y="2620886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D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3912390" y="1051131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latin typeface="Times New Roman"/>
                      <a:ea typeface="Calibri"/>
                      <a:cs typeface="Times New Roman"/>
                    </a:rPr>
                    <a:t>G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778218" y="3981989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E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03600" y="3493789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I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4530109" y="1848525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C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20" name="Straight Connector 19"/>
                <p:cNvCxnSpPr>
                  <a:stCxn id="14" idx="1"/>
                  <a:endCxn id="12" idx="4"/>
                </p:cNvCxnSpPr>
                <p:nvPr/>
              </p:nvCxnSpPr>
              <p:spPr>
                <a:xfrm flipH="1" flipV="1">
                  <a:off x="3352473" y="2193993"/>
                  <a:ext cx="368998" cy="4946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14" idx="7"/>
                  <a:endCxn id="19" idx="3"/>
                </p:cNvCxnSpPr>
                <p:nvPr/>
              </p:nvCxnSpPr>
              <p:spPr>
                <a:xfrm flipV="1">
                  <a:off x="4103309" y="2309444"/>
                  <a:ext cx="505881" cy="3791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stCxn id="14" idx="2"/>
                  <a:endCxn id="11" idx="6"/>
                </p:cNvCxnSpPr>
                <p:nvPr/>
              </p:nvCxnSpPr>
              <p:spPr>
                <a:xfrm flipH="1">
                  <a:off x="3320973" y="2879552"/>
                  <a:ext cx="321417" cy="1681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4" idx="4"/>
                  <a:endCxn id="17" idx="0"/>
                </p:cNvCxnSpPr>
                <p:nvPr/>
              </p:nvCxnSpPr>
              <p:spPr>
                <a:xfrm>
                  <a:off x="3912390" y="3149552"/>
                  <a:ext cx="135828" cy="8324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4" idx="6"/>
                  <a:endCxn id="15" idx="2"/>
                </p:cNvCxnSpPr>
                <p:nvPr/>
              </p:nvCxnSpPr>
              <p:spPr>
                <a:xfrm>
                  <a:off x="4182390" y="2879552"/>
                  <a:ext cx="596446" cy="11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5" idx="5"/>
                  <a:endCxn id="18" idx="0"/>
                </p:cNvCxnSpPr>
                <p:nvPr/>
              </p:nvCxnSpPr>
              <p:spPr>
                <a:xfrm>
                  <a:off x="5239755" y="3081805"/>
                  <a:ext cx="133845" cy="4119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stCxn id="11" idx="4"/>
                  <a:endCxn id="13" idx="0"/>
                </p:cNvCxnSpPr>
                <p:nvPr/>
              </p:nvCxnSpPr>
              <p:spPr>
                <a:xfrm>
                  <a:off x="3050973" y="3317702"/>
                  <a:ext cx="0" cy="30904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1" idx="2"/>
                  <a:endCxn id="10" idx="7"/>
                </p:cNvCxnSpPr>
                <p:nvPr/>
              </p:nvCxnSpPr>
              <p:spPr>
                <a:xfrm flipH="1">
                  <a:off x="2296615" y="3047702"/>
                  <a:ext cx="484358" cy="34908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stCxn id="11" idx="1"/>
                  <a:endCxn id="9" idx="5"/>
                </p:cNvCxnSpPr>
                <p:nvPr/>
              </p:nvCxnSpPr>
              <p:spPr>
                <a:xfrm flipH="1" flipV="1">
                  <a:off x="2431892" y="2508900"/>
                  <a:ext cx="428162" cy="3478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stCxn id="12" idx="7"/>
                  <a:endCxn id="16" idx="3"/>
                </p:cNvCxnSpPr>
                <p:nvPr/>
              </p:nvCxnSpPr>
              <p:spPr>
                <a:xfrm flipV="1">
                  <a:off x="3543392" y="1512050"/>
                  <a:ext cx="448079" cy="2210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Oval 6"/>
              <p:cNvSpPr/>
              <p:nvPr/>
            </p:nvSpPr>
            <p:spPr>
              <a:xfrm>
                <a:off x="4716016" y="2250814"/>
                <a:ext cx="540000" cy="54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smtClean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H</a:t>
                </a:r>
                <a:endParaRPr lang="en-IN" sz="16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8" name="Straight Connector 7"/>
              <p:cNvCxnSpPr>
                <a:stCxn id="15" idx="7"/>
                <a:endCxn id="7" idx="3"/>
              </p:cNvCxnSpPr>
              <p:nvPr/>
            </p:nvCxnSpPr>
            <p:spPr>
              <a:xfrm flipV="1">
                <a:off x="4440429" y="2711733"/>
                <a:ext cx="354668" cy="171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Oval 3"/>
            <p:cNvSpPr/>
            <p:nvPr/>
          </p:nvSpPr>
          <p:spPr>
            <a:xfrm>
              <a:off x="2476977" y="876271"/>
              <a:ext cx="756562" cy="71120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M</a:t>
              </a:r>
              <a:endParaRPr lang="en-IN" sz="16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5" name="Straight Connector 4"/>
            <p:cNvCxnSpPr>
              <a:stCxn id="4" idx="6"/>
              <a:endCxn id="16" idx="1"/>
            </p:cNvCxnSpPr>
            <p:nvPr/>
          </p:nvCxnSpPr>
          <p:spPr>
            <a:xfrm>
              <a:off x="3233539" y="1231874"/>
              <a:ext cx="823159" cy="106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3208781" y="116632"/>
            <a:ext cx="1748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Pass 3 Using BFS</a:t>
            </a:r>
            <a:endParaRPr lang="en-IN" b="1" dirty="0"/>
          </a:p>
        </p:txBody>
      </p:sp>
      <p:grpSp>
        <p:nvGrpSpPr>
          <p:cNvPr id="31" name="Group 30"/>
          <p:cNvGrpSpPr/>
          <p:nvPr/>
        </p:nvGrpSpPr>
        <p:grpSpPr>
          <a:xfrm>
            <a:off x="297359" y="604319"/>
            <a:ext cx="4209242" cy="3648329"/>
            <a:chOff x="1036370" y="876271"/>
            <a:chExt cx="5911894" cy="4928993"/>
          </a:xfrm>
        </p:grpSpPr>
        <p:grpSp>
          <p:nvGrpSpPr>
            <p:cNvPr id="32" name="Group 31"/>
            <p:cNvGrpSpPr/>
            <p:nvPr/>
          </p:nvGrpSpPr>
          <p:grpSpPr>
            <a:xfrm>
              <a:off x="1036370" y="1233984"/>
              <a:ext cx="5911894" cy="4571280"/>
              <a:chOff x="1036370" y="1233984"/>
              <a:chExt cx="4219646" cy="347085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036370" y="1233984"/>
                <a:ext cx="3807904" cy="3470858"/>
                <a:chOff x="1835696" y="1051131"/>
                <a:chExt cx="3807904" cy="3470858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1970973" y="2047981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L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1835696" y="331770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K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2780973" y="277770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F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3082473" y="1653993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B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2780973" y="3626745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J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3642390" y="2609552"/>
                  <a:ext cx="540000" cy="54000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A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4778836" y="2620886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D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3912390" y="1051131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latin typeface="Times New Roman"/>
                      <a:ea typeface="Calibri"/>
                      <a:cs typeface="Times New Roman"/>
                    </a:rPr>
                    <a:t>G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3778218" y="3981989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E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03600" y="3493789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I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4530109" y="1848525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C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49" name="Straight Connector 48"/>
                <p:cNvCxnSpPr>
                  <a:stCxn id="43" idx="1"/>
                  <a:endCxn id="41" idx="4"/>
                </p:cNvCxnSpPr>
                <p:nvPr/>
              </p:nvCxnSpPr>
              <p:spPr>
                <a:xfrm flipH="1" flipV="1">
                  <a:off x="3352473" y="2193993"/>
                  <a:ext cx="368998" cy="4946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>
                  <a:stCxn id="43" idx="7"/>
                  <a:endCxn id="48" idx="3"/>
                </p:cNvCxnSpPr>
                <p:nvPr/>
              </p:nvCxnSpPr>
              <p:spPr>
                <a:xfrm flipV="1">
                  <a:off x="4103309" y="2309444"/>
                  <a:ext cx="505881" cy="3791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stCxn id="43" idx="2"/>
                  <a:endCxn id="40" idx="6"/>
                </p:cNvCxnSpPr>
                <p:nvPr/>
              </p:nvCxnSpPr>
              <p:spPr>
                <a:xfrm flipH="1">
                  <a:off x="3320973" y="2879552"/>
                  <a:ext cx="321417" cy="1681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>
                  <a:stCxn id="43" idx="4"/>
                  <a:endCxn id="46" idx="0"/>
                </p:cNvCxnSpPr>
                <p:nvPr/>
              </p:nvCxnSpPr>
              <p:spPr>
                <a:xfrm>
                  <a:off x="3912390" y="3149552"/>
                  <a:ext cx="135828" cy="8324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>
                  <a:stCxn id="43" idx="6"/>
                  <a:endCxn id="44" idx="2"/>
                </p:cNvCxnSpPr>
                <p:nvPr/>
              </p:nvCxnSpPr>
              <p:spPr>
                <a:xfrm>
                  <a:off x="4182390" y="2879552"/>
                  <a:ext cx="596446" cy="11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stCxn id="44" idx="5"/>
                  <a:endCxn id="47" idx="0"/>
                </p:cNvCxnSpPr>
                <p:nvPr/>
              </p:nvCxnSpPr>
              <p:spPr>
                <a:xfrm>
                  <a:off x="5239755" y="3081805"/>
                  <a:ext cx="133845" cy="4119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>
                  <a:stCxn id="40" idx="4"/>
                  <a:endCxn id="42" idx="0"/>
                </p:cNvCxnSpPr>
                <p:nvPr/>
              </p:nvCxnSpPr>
              <p:spPr>
                <a:xfrm>
                  <a:off x="3050973" y="3317702"/>
                  <a:ext cx="0" cy="30904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stCxn id="40" idx="2"/>
                  <a:endCxn id="39" idx="7"/>
                </p:cNvCxnSpPr>
                <p:nvPr/>
              </p:nvCxnSpPr>
              <p:spPr>
                <a:xfrm flipH="1">
                  <a:off x="2296615" y="3047702"/>
                  <a:ext cx="484358" cy="34908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stCxn id="40" idx="1"/>
                  <a:endCxn id="38" idx="5"/>
                </p:cNvCxnSpPr>
                <p:nvPr/>
              </p:nvCxnSpPr>
              <p:spPr>
                <a:xfrm flipH="1" flipV="1">
                  <a:off x="2431892" y="2508900"/>
                  <a:ext cx="428162" cy="3478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>
                  <a:stCxn id="41" idx="7"/>
                  <a:endCxn id="45" idx="3"/>
                </p:cNvCxnSpPr>
                <p:nvPr/>
              </p:nvCxnSpPr>
              <p:spPr>
                <a:xfrm flipV="1">
                  <a:off x="3543392" y="1512050"/>
                  <a:ext cx="448079" cy="2210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Oval 35"/>
              <p:cNvSpPr/>
              <p:nvPr/>
            </p:nvSpPr>
            <p:spPr>
              <a:xfrm>
                <a:off x="4716016" y="2250814"/>
                <a:ext cx="540000" cy="54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smtClean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H</a:t>
                </a:r>
                <a:endParaRPr lang="en-IN" sz="16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37" name="Straight Connector 36"/>
              <p:cNvCxnSpPr>
                <a:stCxn id="44" idx="7"/>
                <a:endCxn id="36" idx="3"/>
              </p:cNvCxnSpPr>
              <p:nvPr/>
            </p:nvCxnSpPr>
            <p:spPr>
              <a:xfrm flipV="1">
                <a:off x="4440429" y="2711733"/>
                <a:ext cx="354668" cy="171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Oval 32"/>
            <p:cNvSpPr/>
            <p:nvPr/>
          </p:nvSpPr>
          <p:spPr>
            <a:xfrm>
              <a:off x="2476977" y="876271"/>
              <a:ext cx="756562" cy="71120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M</a:t>
              </a:r>
              <a:endParaRPr lang="en-IN" sz="16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34" name="Straight Connector 33"/>
            <p:cNvCxnSpPr>
              <a:stCxn id="33" idx="6"/>
              <a:endCxn id="45" idx="1"/>
            </p:cNvCxnSpPr>
            <p:nvPr/>
          </p:nvCxnSpPr>
          <p:spPr>
            <a:xfrm>
              <a:off x="3233539" y="1231874"/>
              <a:ext cx="823159" cy="106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1105638" y="1318416"/>
            <a:ext cx="404002" cy="303383"/>
          </a:xfrm>
          <a:prstGeom prst="straightConnector1">
            <a:avLst/>
          </a:prstGeom>
          <a:ln w="101600" cmpd="tri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94844" y="1388285"/>
            <a:ext cx="211021" cy="452582"/>
          </a:xfrm>
          <a:prstGeom prst="straightConnector1">
            <a:avLst/>
          </a:prstGeom>
          <a:ln w="101600" cmpd="tri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4139952" y="3200217"/>
            <a:ext cx="492475" cy="228783"/>
          </a:xfrm>
          <a:prstGeom prst="straightConnector1">
            <a:avLst/>
          </a:prstGeom>
          <a:ln w="101600" cmpd="tri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293616" y="534159"/>
            <a:ext cx="38165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Garamond Pro Bold" pitchFamily="18" charset="0"/>
              </a:rPr>
              <a:t>BFS from a particular node explores all the connected nodes one by one</a:t>
            </a:r>
          </a:p>
          <a:p>
            <a:r>
              <a:rPr lang="en-US" dirty="0" smtClean="0">
                <a:latin typeface="Adobe Garamond Pro Bold" pitchFamily="18" charset="0"/>
              </a:rPr>
              <a:t>G =&gt; B</a:t>
            </a:r>
          </a:p>
          <a:p>
            <a:r>
              <a:rPr lang="en-US" dirty="0">
                <a:latin typeface="Adobe Garamond Pro Bold" pitchFamily="18" charset="0"/>
              </a:rPr>
              <a:t>F</a:t>
            </a:r>
            <a:r>
              <a:rPr lang="en-US" dirty="0" smtClean="0">
                <a:latin typeface="Adobe Garamond Pro Bold" pitchFamily="18" charset="0"/>
              </a:rPr>
              <a:t> =&gt; L, J, A</a:t>
            </a:r>
          </a:p>
          <a:p>
            <a:r>
              <a:rPr lang="en-US" dirty="0" smtClean="0">
                <a:latin typeface="Adobe Garamond Pro Bold" pitchFamily="18" charset="0"/>
              </a:rPr>
              <a:t>D =&gt; I, A</a:t>
            </a:r>
          </a:p>
          <a:p>
            <a:r>
              <a:rPr lang="en-US" sz="1600" dirty="0" smtClean="0">
                <a:latin typeface="Adobe Garamond Pro Bold" pitchFamily="18" charset="0"/>
              </a:rPr>
              <a:t>When there is multiple nodes, we select the one having higher level order.</a:t>
            </a:r>
          </a:p>
          <a:p>
            <a:r>
              <a:rPr lang="en-US" dirty="0" smtClean="0">
                <a:latin typeface="Adobe Garamond Pro Bold" pitchFamily="18" charset="0"/>
              </a:rPr>
              <a:t>So, next phase visits B,(L/J -&gt; L), I</a:t>
            </a:r>
            <a:endParaRPr lang="en-IN" dirty="0">
              <a:latin typeface="Adobe Garamond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50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5049" y="568897"/>
            <a:ext cx="4209242" cy="3648329"/>
            <a:chOff x="1036370" y="876271"/>
            <a:chExt cx="5911894" cy="4928993"/>
          </a:xfrm>
        </p:grpSpPr>
        <p:grpSp>
          <p:nvGrpSpPr>
            <p:cNvPr id="3" name="Group 2"/>
            <p:cNvGrpSpPr/>
            <p:nvPr/>
          </p:nvGrpSpPr>
          <p:grpSpPr>
            <a:xfrm>
              <a:off x="1036370" y="1233984"/>
              <a:ext cx="5911894" cy="4571280"/>
              <a:chOff x="1036370" y="1233984"/>
              <a:chExt cx="4219646" cy="3470858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036370" y="1233984"/>
                <a:ext cx="3807904" cy="3470858"/>
                <a:chOff x="1835696" y="1051131"/>
                <a:chExt cx="3807904" cy="3470858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970973" y="2047981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L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1835696" y="331770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K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780973" y="277770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F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3082473" y="1653993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B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780973" y="3626745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J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3642390" y="2609552"/>
                  <a:ext cx="540000" cy="54000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A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4778836" y="2620886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D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3912390" y="1051131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latin typeface="Times New Roman"/>
                      <a:ea typeface="Calibri"/>
                      <a:cs typeface="Times New Roman"/>
                    </a:rPr>
                    <a:t>G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778218" y="3981989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E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03600" y="3493789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I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4530109" y="1848525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C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20" name="Straight Connector 19"/>
                <p:cNvCxnSpPr>
                  <a:stCxn id="14" idx="1"/>
                  <a:endCxn id="12" idx="4"/>
                </p:cNvCxnSpPr>
                <p:nvPr/>
              </p:nvCxnSpPr>
              <p:spPr>
                <a:xfrm flipH="1" flipV="1">
                  <a:off x="3352473" y="2193993"/>
                  <a:ext cx="368998" cy="4946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14" idx="7"/>
                  <a:endCxn id="19" idx="3"/>
                </p:cNvCxnSpPr>
                <p:nvPr/>
              </p:nvCxnSpPr>
              <p:spPr>
                <a:xfrm flipV="1">
                  <a:off x="4103309" y="2309444"/>
                  <a:ext cx="505881" cy="3791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stCxn id="14" idx="2"/>
                  <a:endCxn id="11" idx="6"/>
                </p:cNvCxnSpPr>
                <p:nvPr/>
              </p:nvCxnSpPr>
              <p:spPr>
                <a:xfrm flipH="1">
                  <a:off x="3320973" y="2879552"/>
                  <a:ext cx="321417" cy="1681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4" idx="4"/>
                  <a:endCxn id="17" idx="0"/>
                </p:cNvCxnSpPr>
                <p:nvPr/>
              </p:nvCxnSpPr>
              <p:spPr>
                <a:xfrm>
                  <a:off x="3912390" y="3149552"/>
                  <a:ext cx="135828" cy="8324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4" idx="6"/>
                  <a:endCxn id="15" idx="2"/>
                </p:cNvCxnSpPr>
                <p:nvPr/>
              </p:nvCxnSpPr>
              <p:spPr>
                <a:xfrm>
                  <a:off x="4182390" y="2879552"/>
                  <a:ext cx="596446" cy="11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5" idx="5"/>
                  <a:endCxn id="18" idx="0"/>
                </p:cNvCxnSpPr>
                <p:nvPr/>
              </p:nvCxnSpPr>
              <p:spPr>
                <a:xfrm>
                  <a:off x="5239755" y="3081805"/>
                  <a:ext cx="133845" cy="4119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stCxn id="11" idx="4"/>
                  <a:endCxn id="13" idx="0"/>
                </p:cNvCxnSpPr>
                <p:nvPr/>
              </p:nvCxnSpPr>
              <p:spPr>
                <a:xfrm>
                  <a:off x="3050973" y="3317702"/>
                  <a:ext cx="0" cy="30904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1" idx="2"/>
                  <a:endCxn id="10" idx="7"/>
                </p:cNvCxnSpPr>
                <p:nvPr/>
              </p:nvCxnSpPr>
              <p:spPr>
                <a:xfrm flipH="1">
                  <a:off x="2296615" y="3047702"/>
                  <a:ext cx="484358" cy="34908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stCxn id="11" idx="1"/>
                  <a:endCxn id="9" idx="5"/>
                </p:cNvCxnSpPr>
                <p:nvPr/>
              </p:nvCxnSpPr>
              <p:spPr>
                <a:xfrm flipH="1" flipV="1">
                  <a:off x="2431892" y="2508900"/>
                  <a:ext cx="428162" cy="3478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stCxn id="12" idx="7"/>
                  <a:endCxn id="16" idx="3"/>
                </p:cNvCxnSpPr>
                <p:nvPr/>
              </p:nvCxnSpPr>
              <p:spPr>
                <a:xfrm flipV="1">
                  <a:off x="3543392" y="1512050"/>
                  <a:ext cx="448079" cy="2210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Oval 6"/>
              <p:cNvSpPr/>
              <p:nvPr/>
            </p:nvSpPr>
            <p:spPr>
              <a:xfrm>
                <a:off x="4716016" y="2250814"/>
                <a:ext cx="540000" cy="54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smtClean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H</a:t>
                </a:r>
                <a:endParaRPr lang="en-IN" sz="16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8" name="Straight Connector 7"/>
              <p:cNvCxnSpPr>
                <a:stCxn id="15" idx="7"/>
                <a:endCxn id="7" idx="3"/>
              </p:cNvCxnSpPr>
              <p:nvPr/>
            </p:nvCxnSpPr>
            <p:spPr>
              <a:xfrm flipV="1">
                <a:off x="4440429" y="2711733"/>
                <a:ext cx="354668" cy="171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Oval 3"/>
            <p:cNvSpPr/>
            <p:nvPr/>
          </p:nvSpPr>
          <p:spPr>
            <a:xfrm>
              <a:off x="2476977" y="876271"/>
              <a:ext cx="756562" cy="71120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M</a:t>
              </a:r>
              <a:endParaRPr lang="en-IN" sz="16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5" name="Straight Connector 4"/>
            <p:cNvCxnSpPr>
              <a:stCxn id="4" idx="6"/>
              <a:endCxn id="16" idx="1"/>
            </p:cNvCxnSpPr>
            <p:nvPr/>
          </p:nvCxnSpPr>
          <p:spPr>
            <a:xfrm>
              <a:off x="3233539" y="1231874"/>
              <a:ext cx="823159" cy="106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3208781" y="116632"/>
            <a:ext cx="1748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Pass 4 Using BFS</a:t>
            </a:r>
            <a:endParaRPr lang="en-IN" b="1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2436228" y="1824922"/>
            <a:ext cx="120843" cy="464193"/>
          </a:xfrm>
          <a:prstGeom prst="straightConnector1">
            <a:avLst/>
          </a:prstGeom>
          <a:ln w="101600" cmpd="tri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1356598" y="3917100"/>
            <a:ext cx="105511" cy="520012"/>
          </a:xfrm>
          <a:prstGeom prst="straightConnector1">
            <a:avLst/>
          </a:prstGeom>
          <a:ln w="101600" cmpd="tri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2905294" y="3140968"/>
            <a:ext cx="325638" cy="466740"/>
          </a:xfrm>
          <a:prstGeom prst="straightConnector1">
            <a:avLst/>
          </a:prstGeom>
          <a:ln w="101600" cmpd="tri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4505456" y="3014938"/>
            <a:ext cx="4209242" cy="3648329"/>
            <a:chOff x="1036370" y="876271"/>
            <a:chExt cx="5911894" cy="4928993"/>
          </a:xfrm>
        </p:grpSpPr>
        <p:grpSp>
          <p:nvGrpSpPr>
            <p:cNvPr id="68" name="Group 67"/>
            <p:cNvGrpSpPr/>
            <p:nvPr/>
          </p:nvGrpSpPr>
          <p:grpSpPr>
            <a:xfrm>
              <a:off x="1036370" y="1233984"/>
              <a:ext cx="5911894" cy="4571280"/>
              <a:chOff x="1036370" y="1233984"/>
              <a:chExt cx="4219646" cy="3470858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1036370" y="1233984"/>
                <a:ext cx="3807904" cy="3470858"/>
                <a:chOff x="1835696" y="1051131"/>
                <a:chExt cx="3807904" cy="3470858"/>
              </a:xfrm>
            </p:grpSpPr>
            <p:sp>
              <p:nvSpPr>
                <p:cNvPr id="74" name="Oval 73"/>
                <p:cNvSpPr/>
                <p:nvPr/>
              </p:nvSpPr>
              <p:spPr>
                <a:xfrm>
                  <a:off x="1970973" y="2047981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L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1835696" y="331770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K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2780973" y="277770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F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3082473" y="1653993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B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780973" y="3626745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J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3642390" y="260955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A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4778836" y="2620886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D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912390" y="1051131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latin typeface="Times New Roman"/>
                      <a:ea typeface="Calibri"/>
                      <a:cs typeface="Times New Roman"/>
                    </a:rPr>
                    <a:t>G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778218" y="3981989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E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5103600" y="3493789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I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4530109" y="1848525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C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85" name="Straight Connector 84"/>
                <p:cNvCxnSpPr>
                  <a:stCxn id="79" idx="1"/>
                  <a:endCxn id="77" idx="4"/>
                </p:cNvCxnSpPr>
                <p:nvPr/>
              </p:nvCxnSpPr>
              <p:spPr>
                <a:xfrm flipH="1" flipV="1">
                  <a:off x="3352473" y="2193993"/>
                  <a:ext cx="368998" cy="4946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>
                  <a:stCxn id="79" idx="7"/>
                  <a:endCxn id="84" idx="3"/>
                </p:cNvCxnSpPr>
                <p:nvPr/>
              </p:nvCxnSpPr>
              <p:spPr>
                <a:xfrm flipV="1">
                  <a:off x="4103309" y="2309444"/>
                  <a:ext cx="505881" cy="3791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>
                  <a:stCxn id="79" idx="2"/>
                  <a:endCxn id="76" idx="6"/>
                </p:cNvCxnSpPr>
                <p:nvPr/>
              </p:nvCxnSpPr>
              <p:spPr>
                <a:xfrm flipH="1">
                  <a:off x="3320973" y="2879552"/>
                  <a:ext cx="321417" cy="1681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>
                  <a:stCxn id="79" idx="4"/>
                  <a:endCxn id="82" idx="0"/>
                </p:cNvCxnSpPr>
                <p:nvPr/>
              </p:nvCxnSpPr>
              <p:spPr>
                <a:xfrm>
                  <a:off x="3912390" y="3149552"/>
                  <a:ext cx="135828" cy="8324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>
                  <a:stCxn id="79" idx="6"/>
                  <a:endCxn id="80" idx="2"/>
                </p:cNvCxnSpPr>
                <p:nvPr/>
              </p:nvCxnSpPr>
              <p:spPr>
                <a:xfrm>
                  <a:off x="4182390" y="2879552"/>
                  <a:ext cx="596446" cy="11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>
                  <a:stCxn id="80" idx="5"/>
                  <a:endCxn id="83" idx="0"/>
                </p:cNvCxnSpPr>
                <p:nvPr/>
              </p:nvCxnSpPr>
              <p:spPr>
                <a:xfrm>
                  <a:off x="5239755" y="3081805"/>
                  <a:ext cx="133845" cy="4119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>
                  <a:stCxn id="76" idx="4"/>
                  <a:endCxn id="78" idx="0"/>
                </p:cNvCxnSpPr>
                <p:nvPr/>
              </p:nvCxnSpPr>
              <p:spPr>
                <a:xfrm>
                  <a:off x="3050973" y="3317702"/>
                  <a:ext cx="0" cy="30904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>
                  <a:stCxn id="76" idx="2"/>
                  <a:endCxn id="75" idx="7"/>
                </p:cNvCxnSpPr>
                <p:nvPr/>
              </p:nvCxnSpPr>
              <p:spPr>
                <a:xfrm flipH="1">
                  <a:off x="2296615" y="3047702"/>
                  <a:ext cx="484358" cy="34908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>
                  <a:stCxn id="76" idx="1"/>
                  <a:endCxn id="74" idx="5"/>
                </p:cNvCxnSpPr>
                <p:nvPr/>
              </p:nvCxnSpPr>
              <p:spPr>
                <a:xfrm flipH="1" flipV="1">
                  <a:off x="2431892" y="2508900"/>
                  <a:ext cx="428162" cy="3478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>
                  <a:stCxn id="77" idx="7"/>
                  <a:endCxn id="81" idx="3"/>
                </p:cNvCxnSpPr>
                <p:nvPr/>
              </p:nvCxnSpPr>
              <p:spPr>
                <a:xfrm flipV="1">
                  <a:off x="3543392" y="1512050"/>
                  <a:ext cx="448079" cy="2210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Oval 71"/>
              <p:cNvSpPr/>
              <p:nvPr/>
            </p:nvSpPr>
            <p:spPr>
              <a:xfrm>
                <a:off x="4716016" y="2250814"/>
                <a:ext cx="540000" cy="54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smtClean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H</a:t>
                </a:r>
                <a:endParaRPr lang="en-IN" sz="16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73" name="Straight Connector 72"/>
              <p:cNvCxnSpPr>
                <a:stCxn id="80" idx="7"/>
                <a:endCxn id="72" idx="3"/>
              </p:cNvCxnSpPr>
              <p:nvPr/>
            </p:nvCxnSpPr>
            <p:spPr>
              <a:xfrm flipV="1">
                <a:off x="4440429" y="2711733"/>
                <a:ext cx="354668" cy="171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Oval 68"/>
            <p:cNvSpPr/>
            <p:nvPr/>
          </p:nvSpPr>
          <p:spPr>
            <a:xfrm>
              <a:off x="2476977" y="876271"/>
              <a:ext cx="756562" cy="71120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M</a:t>
              </a:r>
              <a:endParaRPr lang="en-IN" sz="16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70" name="Straight Connector 69"/>
            <p:cNvCxnSpPr>
              <a:stCxn id="69" idx="6"/>
              <a:endCxn id="81" idx="1"/>
            </p:cNvCxnSpPr>
            <p:nvPr/>
          </p:nvCxnSpPr>
          <p:spPr>
            <a:xfrm>
              <a:off x="3233539" y="1231874"/>
              <a:ext cx="823159" cy="106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5293616" y="464282"/>
            <a:ext cx="3816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Garamond Pro Bold" pitchFamily="18" charset="0"/>
              </a:rPr>
              <a:t>BFS from a particular node explores all the connected nodes one by one</a:t>
            </a:r>
          </a:p>
          <a:p>
            <a:r>
              <a:rPr lang="en-US" dirty="0" smtClean="0">
                <a:latin typeface="Adobe Garamond Pro Bold" pitchFamily="18" charset="0"/>
              </a:rPr>
              <a:t>B =&gt; A</a:t>
            </a:r>
          </a:p>
          <a:p>
            <a:r>
              <a:rPr lang="en-US" dirty="0" smtClean="0">
                <a:latin typeface="Adobe Garamond Pro Bold" pitchFamily="18" charset="0"/>
              </a:rPr>
              <a:t>L =&gt; F =&gt; J</a:t>
            </a:r>
          </a:p>
          <a:p>
            <a:r>
              <a:rPr lang="en-US" dirty="0" smtClean="0">
                <a:latin typeface="Adobe Garamond Pro Bold" pitchFamily="18" charset="0"/>
              </a:rPr>
              <a:t>I =&gt; D=&gt; A</a:t>
            </a:r>
          </a:p>
          <a:p>
            <a:r>
              <a:rPr lang="en-US" dirty="0" smtClean="0">
                <a:latin typeface="Adobe Garamond Pro Bold" pitchFamily="18" charset="0"/>
              </a:rPr>
              <a:t>So, either of coming node from B or I visits A and the other one has no nodes to visit so, idle.</a:t>
            </a:r>
          </a:p>
          <a:p>
            <a:r>
              <a:rPr lang="en-US" dirty="0" smtClean="0">
                <a:latin typeface="Adobe Garamond Pro Bold" pitchFamily="18" charset="0"/>
              </a:rPr>
              <a:t>So, next phase visits A, J.</a:t>
            </a:r>
            <a:endParaRPr lang="en-IN" dirty="0">
              <a:latin typeface="Adobe Garamond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15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208781" y="116632"/>
            <a:ext cx="1483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Pass 5 Using BFS</a:t>
            </a:r>
            <a:endParaRPr lang="en-IN" b="1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2685715" y="580770"/>
            <a:ext cx="268890" cy="413472"/>
          </a:xfrm>
          <a:prstGeom prst="straightConnector1">
            <a:avLst/>
          </a:prstGeom>
          <a:ln w="101600" cmpd="tri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61165" y="2703737"/>
            <a:ext cx="439268" cy="381605"/>
          </a:xfrm>
          <a:prstGeom prst="straightConnector1">
            <a:avLst/>
          </a:prstGeom>
          <a:ln w="101600" cmpd="tri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2310148" y="2343736"/>
            <a:ext cx="294868" cy="421484"/>
          </a:xfrm>
          <a:prstGeom prst="straightConnector1">
            <a:avLst/>
          </a:prstGeom>
          <a:ln w="101600" cmpd="tri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251520" y="260648"/>
            <a:ext cx="3223961" cy="2699314"/>
            <a:chOff x="1036370" y="876271"/>
            <a:chExt cx="5911894" cy="4928993"/>
          </a:xfrm>
        </p:grpSpPr>
        <p:grpSp>
          <p:nvGrpSpPr>
            <p:cNvPr id="68" name="Group 67"/>
            <p:cNvGrpSpPr/>
            <p:nvPr/>
          </p:nvGrpSpPr>
          <p:grpSpPr>
            <a:xfrm>
              <a:off x="1036370" y="1233984"/>
              <a:ext cx="5911894" cy="4571280"/>
              <a:chOff x="1036370" y="1233984"/>
              <a:chExt cx="4219646" cy="3470858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1036370" y="1233984"/>
                <a:ext cx="3807904" cy="3470858"/>
                <a:chOff x="1835696" y="1051131"/>
                <a:chExt cx="3807904" cy="3470858"/>
              </a:xfrm>
            </p:grpSpPr>
            <p:sp>
              <p:nvSpPr>
                <p:cNvPr id="74" name="Oval 73"/>
                <p:cNvSpPr/>
                <p:nvPr/>
              </p:nvSpPr>
              <p:spPr>
                <a:xfrm>
                  <a:off x="1970973" y="2047981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L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1835696" y="331770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K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2780973" y="277770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F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3082473" y="1653993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B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780973" y="3626745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J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3642390" y="260955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A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4778836" y="2620886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D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912390" y="1051131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latin typeface="Times New Roman"/>
                      <a:ea typeface="Calibri"/>
                      <a:cs typeface="Times New Roman"/>
                    </a:rPr>
                    <a:t>G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778218" y="3981989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E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5103600" y="3493789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I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4530109" y="1848525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C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85" name="Straight Connector 84"/>
                <p:cNvCxnSpPr>
                  <a:stCxn id="79" idx="1"/>
                  <a:endCxn id="77" idx="4"/>
                </p:cNvCxnSpPr>
                <p:nvPr/>
              </p:nvCxnSpPr>
              <p:spPr>
                <a:xfrm flipH="1" flipV="1">
                  <a:off x="3352473" y="2193993"/>
                  <a:ext cx="368998" cy="4946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>
                  <a:stCxn id="79" idx="7"/>
                  <a:endCxn id="84" idx="3"/>
                </p:cNvCxnSpPr>
                <p:nvPr/>
              </p:nvCxnSpPr>
              <p:spPr>
                <a:xfrm flipV="1">
                  <a:off x="4103309" y="2309444"/>
                  <a:ext cx="505881" cy="3791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>
                  <a:stCxn id="79" idx="2"/>
                  <a:endCxn id="76" idx="6"/>
                </p:cNvCxnSpPr>
                <p:nvPr/>
              </p:nvCxnSpPr>
              <p:spPr>
                <a:xfrm flipH="1">
                  <a:off x="3320973" y="2879552"/>
                  <a:ext cx="321417" cy="1681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>
                  <a:stCxn id="79" idx="4"/>
                  <a:endCxn id="82" idx="0"/>
                </p:cNvCxnSpPr>
                <p:nvPr/>
              </p:nvCxnSpPr>
              <p:spPr>
                <a:xfrm>
                  <a:off x="3912390" y="3149552"/>
                  <a:ext cx="135828" cy="8324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>
                  <a:stCxn id="79" idx="6"/>
                  <a:endCxn id="80" idx="2"/>
                </p:cNvCxnSpPr>
                <p:nvPr/>
              </p:nvCxnSpPr>
              <p:spPr>
                <a:xfrm>
                  <a:off x="4182390" y="2879552"/>
                  <a:ext cx="596446" cy="11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>
                  <a:stCxn id="80" idx="5"/>
                  <a:endCxn id="83" idx="0"/>
                </p:cNvCxnSpPr>
                <p:nvPr/>
              </p:nvCxnSpPr>
              <p:spPr>
                <a:xfrm>
                  <a:off x="5239755" y="3081805"/>
                  <a:ext cx="133845" cy="4119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>
                  <a:stCxn id="76" idx="4"/>
                  <a:endCxn id="78" idx="0"/>
                </p:cNvCxnSpPr>
                <p:nvPr/>
              </p:nvCxnSpPr>
              <p:spPr>
                <a:xfrm>
                  <a:off x="3050973" y="3317702"/>
                  <a:ext cx="0" cy="30904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>
                  <a:stCxn id="76" idx="2"/>
                  <a:endCxn id="75" idx="7"/>
                </p:cNvCxnSpPr>
                <p:nvPr/>
              </p:nvCxnSpPr>
              <p:spPr>
                <a:xfrm flipH="1">
                  <a:off x="2296615" y="3047702"/>
                  <a:ext cx="484358" cy="34908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>
                  <a:stCxn id="76" idx="1"/>
                  <a:endCxn id="74" idx="5"/>
                </p:cNvCxnSpPr>
                <p:nvPr/>
              </p:nvCxnSpPr>
              <p:spPr>
                <a:xfrm flipH="1" flipV="1">
                  <a:off x="2431892" y="2508900"/>
                  <a:ext cx="428162" cy="3478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>
                  <a:stCxn id="77" idx="7"/>
                  <a:endCxn id="81" idx="3"/>
                </p:cNvCxnSpPr>
                <p:nvPr/>
              </p:nvCxnSpPr>
              <p:spPr>
                <a:xfrm flipV="1">
                  <a:off x="3543392" y="1512050"/>
                  <a:ext cx="448079" cy="2210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Oval 71"/>
              <p:cNvSpPr/>
              <p:nvPr/>
            </p:nvSpPr>
            <p:spPr>
              <a:xfrm>
                <a:off x="4716016" y="2250814"/>
                <a:ext cx="540000" cy="54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smtClean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H</a:t>
                </a:r>
                <a:endParaRPr lang="en-IN" sz="16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73" name="Straight Connector 72"/>
              <p:cNvCxnSpPr>
                <a:stCxn id="80" idx="7"/>
                <a:endCxn id="72" idx="3"/>
              </p:cNvCxnSpPr>
              <p:nvPr/>
            </p:nvCxnSpPr>
            <p:spPr>
              <a:xfrm flipV="1">
                <a:off x="4440429" y="2711733"/>
                <a:ext cx="354668" cy="171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Oval 68"/>
            <p:cNvSpPr/>
            <p:nvPr/>
          </p:nvSpPr>
          <p:spPr>
            <a:xfrm>
              <a:off x="2476977" y="876271"/>
              <a:ext cx="756562" cy="71120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M</a:t>
              </a:r>
              <a:endParaRPr lang="en-IN" sz="16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70" name="Straight Connector 69"/>
            <p:cNvCxnSpPr>
              <a:stCxn id="69" idx="6"/>
              <a:endCxn id="81" idx="1"/>
            </p:cNvCxnSpPr>
            <p:nvPr/>
          </p:nvCxnSpPr>
          <p:spPr>
            <a:xfrm>
              <a:off x="3233539" y="1231874"/>
              <a:ext cx="823159" cy="106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3851920" y="386028"/>
            <a:ext cx="3223961" cy="2699314"/>
            <a:chOff x="1036370" y="876271"/>
            <a:chExt cx="5911894" cy="4928993"/>
          </a:xfrm>
        </p:grpSpPr>
        <p:grpSp>
          <p:nvGrpSpPr>
            <p:cNvPr id="96" name="Group 95"/>
            <p:cNvGrpSpPr/>
            <p:nvPr/>
          </p:nvGrpSpPr>
          <p:grpSpPr>
            <a:xfrm>
              <a:off x="1036370" y="1233984"/>
              <a:ext cx="5911894" cy="4571280"/>
              <a:chOff x="1036370" y="1233984"/>
              <a:chExt cx="4219646" cy="3470858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1036370" y="1233984"/>
                <a:ext cx="3807904" cy="3470858"/>
                <a:chOff x="1835696" y="1051131"/>
                <a:chExt cx="3807904" cy="3470858"/>
              </a:xfrm>
            </p:grpSpPr>
            <p:sp>
              <p:nvSpPr>
                <p:cNvPr id="102" name="Oval 101"/>
                <p:cNvSpPr/>
                <p:nvPr/>
              </p:nvSpPr>
              <p:spPr>
                <a:xfrm>
                  <a:off x="1970973" y="2047981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L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1835696" y="331770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K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780973" y="277770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F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082473" y="1653993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B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780973" y="3626745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J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642390" y="260955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A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778836" y="2620886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D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3912390" y="1051131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latin typeface="Times New Roman"/>
                      <a:ea typeface="Calibri"/>
                      <a:cs typeface="Times New Roman"/>
                    </a:rPr>
                    <a:t>G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3778218" y="3981989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E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5103600" y="3493789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I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530109" y="1848525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C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113" name="Straight Connector 112"/>
                <p:cNvCxnSpPr>
                  <a:stCxn id="107" idx="1"/>
                  <a:endCxn id="105" idx="4"/>
                </p:cNvCxnSpPr>
                <p:nvPr/>
              </p:nvCxnSpPr>
              <p:spPr>
                <a:xfrm flipH="1" flipV="1">
                  <a:off x="3352473" y="2193993"/>
                  <a:ext cx="368998" cy="4946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>
                  <a:stCxn id="107" idx="7"/>
                  <a:endCxn id="112" idx="3"/>
                </p:cNvCxnSpPr>
                <p:nvPr/>
              </p:nvCxnSpPr>
              <p:spPr>
                <a:xfrm flipV="1">
                  <a:off x="4103309" y="2309444"/>
                  <a:ext cx="505881" cy="3791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>
                  <a:stCxn id="107" idx="2"/>
                  <a:endCxn id="104" idx="6"/>
                </p:cNvCxnSpPr>
                <p:nvPr/>
              </p:nvCxnSpPr>
              <p:spPr>
                <a:xfrm flipH="1">
                  <a:off x="3320973" y="2879552"/>
                  <a:ext cx="321417" cy="1681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>
                  <a:stCxn id="107" idx="4"/>
                  <a:endCxn id="110" idx="0"/>
                </p:cNvCxnSpPr>
                <p:nvPr/>
              </p:nvCxnSpPr>
              <p:spPr>
                <a:xfrm>
                  <a:off x="3912390" y="3149552"/>
                  <a:ext cx="135828" cy="8324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>
                  <a:stCxn id="107" idx="6"/>
                  <a:endCxn id="108" idx="2"/>
                </p:cNvCxnSpPr>
                <p:nvPr/>
              </p:nvCxnSpPr>
              <p:spPr>
                <a:xfrm>
                  <a:off x="4182390" y="2879552"/>
                  <a:ext cx="596446" cy="11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>
                  <a:stCxn id="108" idx="5"/>
                  <a:endCxn id="111" idx="0"/>
                </p:cNvCxnSpPr>
                <p:nvPr/>
              </p:nvCxnSpPr>
              <p:spPr>
                <a:xfrm>
                  <a:off x="5239755" y="3081805"/>
                  <a:ext cx="133845" cy="4119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>
                  <a:stCxn id="104" idx="4"/>
                  <a:endCxn id="106" idx="0"/>
                </p:cNvCxnSpPr>
                <p:nvPr/>
              </p:nvCxnSpPr>
              <p:spPr>
                <a:xfrm>
                  <a:off x="3050973" y="3317702"/>
                  <a:ext cx="0" cy="30904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>
                  <a:stCxn id="104" idx="2"/>
                  <a:endCxn id="103" idx="7"/>
                </p:cNvCxnSpPr>
                <p:nvPr/>
              </p:nvCxnSpPr>
              <p:spPr>
                <a:xfrm flipH="1">
                  <a:off x="2296615" y="3047702"/>
                  <a:ext cx="484358" cy="34908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>
                  <a:stCxn id="104" idx="1"/>
                  <a:endCxn id="102" idx="5"/>
                </p:cNvCxnSpPr>
                <p:nvPr/>
              </p:nvCxnSpPr>
              <p:spPr>
                <a:xfrm flipH="1" flipV="1">
                  <a:off x="2431892" y="2508900"/>
                  <a:ext cx="428162" cy="3478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>
                  <a:stCxn id="105" idx="7"/>
                  <a:endCxn id="109" idx="3"/>
                </p:cNvCxnSpPr>
                <p:nvPr/>
              </p:nvCxnSpPr>
              <p:spPr>
                <a:xfrm flipV="1">
                  <a:off x="3543392" y="1512050"/>
                  <a:ext cx="448079" cy="2210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Oval 99"/>
              <p:cNvSpPr/>
              <p:nvPr/>
            </p:nvSpPr>
            <p:spPr>
              <a:xfrm>
                <a:off x="4716016" y="2250814"/>
                <a:ext cx="540000" cy="54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smtClean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H</a:t>
                </a:r>
                <a:endParaRPr lang="en-IN" sz="16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101" name="Straight Connector 100"/>
              <p:cNvCxnSpPr>
                <a:stCxn id="108" idx="7"/>
                <a:endCxn id="100" idx="3"/>
              </p:cNvCxnSpPr>
              <p:nvPr/>
            </p:nvCxnSpPr>
            <p:spPr>
              <a:xfrm flipV="1">
                <a:off x="4440429" y="2711733"/>
                <a:ext cx="354668" cy="171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Oval 96"/>
            <p:cNvSpPr/>
            <p:nvPr/>
          </p:nvSpPr>
          <p:spPr>
            <a:xfrm>
              <a:off x="2476977" y="876271"/>
              <a:ext cx="756562" cy="71120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M</a:t>
              </a:r>
              <a:endParaRPr lang="en-IN" sz="16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98" name="Straight Connector 97"/>
            <p:cNvCxnSpPr>
              <a:stCxn id="97" idx="6"/>
              <a:endCxn id="109" idx="1"/>
            </p:cNvCxnSpPr>
            <p:nvPr/>
          </p:nvCxnSpPr>
          <p:spPr>
            <a:xfrm>
              <a:off x="3233539" y="1231874"/>
              <a:ext cx="823159" cy="106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122"/>
          <p:cNvCxnSpPr>
            <a:endCxn id="141" idx="3"/>
          </p:cNvCxnSpPr>
          <p:nvPr/>
        </p:nvCxnSpPr>
        <p:spPr>
          <a:xfrm flipV="1">
            <a:off x="1723173" y="6508778"/>
            <a:ext cx="421149" cy="237010"/>
          </a:xfrm>
          <a:prstGeom prst="straightConnector1">
            <a:avLst/>
          </a:prstGeom>
          <a:ln w="101600" cmpd="tri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869318" y="6606190"/>
            <a:ext cx="464636" cy="279194"/>
          </a:xfrm>
          <a:prstGeom prst="straightConnector1">
            <a:avLst/>
          </a:prstGeom>
          <a:ln w="101600" cmpd="tri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2688491" y="6246522"/>
            <a:ext cx="432780" cy="359668"/>
          </a:xfrm>
          <a:prstGeom prst="straightConnector1">
            <a:avLst/>
          </a:prstGeom>
          <a:ln w="101600" cmpd="tri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457810" y="3772458"/>
            <a:ext cx="3520218" cy="2795389"/>
            <a:chOff x="1036370" y="876271"/>
            <a:chExt cx="5911894" cy="4928993"/>
          </a:xfrm>
        </p:grpSpPr>
        <p:grpSp>
          <p:nvGrpSpPr>
            <p:cNvPr id="127" name="Group 126"/>
            <p:cNvGrpSpPr/>
            <p:nvPr/>
          </p:nvGrpSpPr>
          <p:grpSpPr>
            <a:xfrm>
              <a:off x="1036370" y="1233984"/>
              <a:ext cx="5911894" cy="4571280"/>
              <a:chOff x="1036370" y="1233984"/>
              <a:chExt cx="4219646" cy="3470858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1036370" y="1233984"/>
                <a:ext cx="3807904" cy="3470858"/>
                <a:chOff x="1835696" y="1051131"/>
                <a:chExt cx="3807904" cy="3470858"/>
              </a:xfrm>
            </p:grpSpPr>
            <p:sp>
              <p:nvSpPr>
                <p:cNvPr id="133" name="Oval 132"/>
                <p:cNvSpPr/>
                <p:nvPr/>
              </p:nvSpPr>
              <p:spPr>
                <a:xfrm>
                  <a:off x="1970973" y="2047981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L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1835696" y="331770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K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2780973" y="277770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F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3082473" y="1653993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B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2780973" y="3626745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J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3642390" y="260955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A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39" name="Oval 138"/>
                <p:cNvSpPr/>
                <p:nvPr/>
              </p:nvSpPr>
              <p:spPr>
                <a:xfrm>
                  <a:off x="4778836" y="2620886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D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3912390" y="1051131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latin typeface="Times New Roman"/>
                      <a:ea typeface="Calibri"/>
                      <a:cs typeface="Times New Roman"/>
                    </a:rPr>
                    <a:t>G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3778218" y="3981989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E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5103600" y="3493789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I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4530109" y="1848525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C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144" name="Straight Connector 143"/>
                <p:cNvCxnSpPr>
                  <a:stCxn id="138" idx="1"/>
                  <a:endCxn id="136" idx="4"/>
                </p:cNvCxnSpPr>
                <p:nvPr/>
              </p:nvCxnSpPr>
              <p:spPr>
                <a:xfrm flipH="1" flipV="1">
                  <a:off x="3352473" y="2193993"/>
                  <a:ext cx="368998" cy="4946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>
                  <a:stCxn id="138" idx="7"/>
                  <a:endCxn id="143" idx="3"/>
                </p:cNvCxnSpPr>
                <p:nvPr/>
              </p:nvCxnSpPr>
              <p:spPr>
                <a:xfrm flipV="1">
                  <a:off x="4103309" y="2309444"/>
                  <a:ext cx="505881" cy="3791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>
                  <a:stCxn id="138" idx="2"/>
                  <a:endCxn id="135" idx="6"/>
                </p:cNvCxnSpPr>
                <p:nvPr/>
              </p:nvCxnSpPr>
              <p:spPr>
                <a:xfrm flipH="1">
                  <a:off x="3320973" y="2879552"/>
                  <a:ext cx="321417" cy="1681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>
                  <a:stCxn id="138" idx="4"/>
                  <a:endCxn id="141" idx="0"/>
                </p:cNvCxnSpPr>
                <p:nvPr/>
              </p:nvCxnSpPr>
              <p:spPr>
                <a:xfrm>
                  <a:off x="3912390" y="3149552"/>
                  <a:ext cx="135828" cy="8324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>
                  <a:stCxn id="138" idx="6"/>
                  <a:endCxn id="139" idx="2"/>
                </p:cNvCxnSpPr>
                <p:nvPr/>
              </p:nvCxnSpPr>
              <p:spPr>
                <a:xfrm>
                  <a:off x="4182390" y="2879552"/>
                  <a:ext cx="596446" cy="11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>
                  <a:stCxn id="139" idx="5"/>
                  <a:endCxn id="142" idx="0"/>
                </p:cNvCxnSpPr>
                <p:nvPr/>
              </p:nvCxnSpPr>
              <p:spPr>
                <a:xfrm>
                  <a:off x="5239755" y="3081805"/>
                  <a:ext cx="133845" cy="4119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>
                  <a:stCxn id="135" idx="4"/>
                  <a:endCxn id="137" idx="0"/>
                </p:cNvCxnSpPr>
                <p:nvPr/>
              </p:nvCxnSpPr>
              <p:spPr>
                <a:xfrm>
                  <a:off x="3050973" y="3317702"/>
                  <a:ext cx="0" cy="30904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>
                  <a:stCxn id="135" idx="2"/>
                  <a:endCxn id="134" idx="7"/>
                </p:cNvCxnSpPr>
                <p:nvPr/>
              </p:nvCxnSpPr>
              <p:spPr>
                <a:xfrm flipH="1">
                  <a:off x="2296615" y="3047702"/>
                  <a:ext cx="484358" cy="34908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>
                  <a:stCxn id="135" idx="1"/>
                  <a:endCxn id="133" idx="5"/>
                </p:cNvCxnSpPr>
                <p:nvPr/>
              </p:nvCxnSpPr>
              <p:spPr>
                <a:xfrm flipH="1" flipV="1">
                  <a:off x="2431892" y="2508900"/>
                  <a:ext cx="428162" cy="3478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>
                  <a:stCxn id="136" idx="7"/>
                  <a:endCxn id="140" idx="3"/>
                </p:cNvCxnSpPr>
                <p:nvPr/>
              </p:nvCxnSpPr>
              <p:spPr>
                <a:xfrm flipV="1">
                  <a:off x="3543392" y="1512050"/>
                  <a:ext cx="448079" cy="2210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1" name="Oval 130"/>
              <p:cNvSpPr/>
              <p:nvPr/>
            </p:nvSpPr>
            <p:spPr>
              <a:xfrm>
                <a:off x="4716016" y="2250814"/>
                <a:ext cx="540000" cy="54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smtClean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H</a:t>
                </a:r>
                <a:endParaRPr lang="en-IN" sz="16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132" name="Straight Connector 131"/>
              <p:cNvCxnSpPr>
                <a:stCxn id="139" idx="7"/>
                <a:endCxn id="131" idx="3"/>
              </p:cNvCxnSpPr>
              <p:nvPr/>
            </p:nvCxnSpPr>
            <p:spPr>
              <a:xfrm flipV="1">
                <a:off x="4440429" y="2711733"/>
                <a:ext cx="354668" cy="171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Oval 127"/>
            <p:cNvSpPr/>
            <p:nvPr/>
          </p:nvSpPr>
          <p:spPr>
            <a:xfrm>
              <a:off x="2476977" y="876271"/>
              <a:ext cx="756562" cy="71120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M</a:t>
              </a:r>
              <a:endParaRPr lang="en-IN" sz="16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29" name="Straight Connector 128"/>
            <p:cNvCxnSpPr>
              <a:stCxn id="128" idx="6"/>
              <a:endCxn id="140" idx="1"/>
            </p:cNvCxnSpPr>
            <p:nvPr/>
          </p:nvCxnSpPr>
          <p:spPr>
            <a:xfrm>
              <a:off x="3233539" y="1231874"/>
              <a:ext cx="823159" cy="106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/>
          <p:cNvSpPr/>
          <p:nvPr/>
        </p:nvSpPr>
        <p:spPr>
          <a:xfrm>
            <a:off x="3363601" y="3059668"/>
            <a:ext cx="1748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Pass 6 Using BFS</a:t>
            </a:r>
            <a:endParaRPr lang="en-IN" b="1" dirty="0"/>
          </a:p>
        </p:txBody>
      </p:sp>
      <p:grpSp>
        <p:nvGrpSpPr>
          <p:cNvPr id="154" name="Group 153"/>
          <p:cNvGrpSpPr/>
          <p:nvPr/>
        </p:nvGrpSpPr>
        <p:grpSpPr>
          <a:xfrm>
            <a:off x="5186043" y="3649679"/>
            <a:ext cx="3520218" cy="2795389"/>
            <a:chOff x="1036370" y="876271"/>
            <a:chExt cx="5911894" cy="4928993"/>
          </a:xfrm>
        </p:grpSpPr>
        <p:grpSp>
          <p:nvGrpSpPr>
            <p:cNvPr id="155" name="Group 154"/>
            <p:cNvGrpSpPr/>
            <p:nvPr/>
          </p:nvGrpSpPr>
          <p:grpSpPr>
            <a:xfrm>
              <a:off x="1036370" y="1233984"/>
              <a:ext cx="5911894" cy="4571280"/>
              <a:chOff x="1036370" y="1233984"/>
              <a:chExt cx="4219646" cy="3470858"/>
            </a:xfrm>
          </p:grpSpPr>
          <p:grpSp>
            <p:nvGrpSpPr>
              <p:cNvPr id="158" name="Group 157"/>
              <p:cNvGrpSpPr/>
              <p:nvPr/>
            </p:nvGrpSpPr>
            <p:grpSpPr>
              <a:xfrm>
                <a:off x="1036370" y="1233984"/>
                <a:ext cx="3807904" cy="3470858"/>
                <a:chOff x="1835696" y="1051131"/>
                <a:chExt cx="3807904" cy="3470858"/>
              </a:xfrm>
            </p:grpSpPr>
            <p:sp>
              <p:nvSpPr>
                <p:cNvPr id="161" name="Oval 160"/>
                <p:cNvSpPr/>
                <p:nvPr/>
              </p:nvSpPr>
              <p:spPr>
                <a:xfrm>
                  <a:off x="1970973" y="2047981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L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1835696" y="331770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K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2780973" y="277770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F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3082473" y="1653993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B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2780973" y="3626745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J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3642390" y="260955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A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67" name="Oval 166"/>
                <p:cNvSpPr/>
                <p:nvPr/>
              </p:nvSpPr>
              <p:spPr>
                <a:xfrm>
                  <a:off x="4778836" y="2620886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D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3912390" y="1051131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latin typeface="Times New Roman"/>
                      <a:ea typeface="Calibri"/>
                      <a:cs typeface="Times New Roman"/>
                    </a:rPr>
                    <a:t>G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3778218" y="3981989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E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5103600" y="3493789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I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4530109" y="1848525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C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172" name="Straight Connector 171"/>
                <p:cNvCxnSpPr>
                  <a:stCxn id="166" idx="1"/>
                  <a:endCxn id="164" idx="4"/>
                </p:cNvCxnSpPr>
                <p:nvPr/>
              </p:nvCxnSpPr>
              <p:spPr>
                <a:xfrm flipH="1" flipV="1">
                  <a:off x="3352473" y="2193993"/>
                  <a:ext cx="368998" cy="4946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>
                  <a:stCxn id="166" idx="7"/>
                  <a:endCxn id="171" idx="3"/>
                </p:cNvCxnSpPr>
                <p:nvPr/>
              </p:nvCxnSpPr>
              <p:spPr>
                <a:xfrm flipV="1">
                  <a:off x="4103309" y="2309444"/>
                  <a:ext cx="505881" cy="3791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>
                  <a:stCxn id="166" idx="2"/>
                  <a:endCxn id="163" idx="6"/>
                </p:cNvCxnSpPr>
                <p:nvPr/>
              </p:nvCxnSpPr>
              <p:spPr>
                <a:xfrm flipH="1">
                  <a:off x="3320973" y="2879552"/>
                  <a:ext cx="321417" cy="1681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>
                  <a:stCxn id="166" idx="4"/>
                  <a:endCxn id="169" idx="0"/>
                </p:cNvCxnSpPr>
                <p:nvPr/>
              </p:nvCxnSpPr>
              <p:spPr>
                <a:xfrm>
                  <a:off x="3912390" y="3149552"/>
                  <a:ext cx="135828" cy="8324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>
                  <a:stCxn id="166" idx="6"/>
                  <a:endCxn id="167" idx="2"/>
                </p:cNvCxnSpPr>
                <p:nvPr/>
              </p:nvCxnSpPr>
              <p:spPr>
                <a:xfrm>
                  <a:off x="4182390" y="2879552"/>
                  <a:ext cx="596446" cy="11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>
                  <a:stCxn id="167" idx="5"/>
                  <a:endCxn id="170" idx="0"/>
                </p:cNvCxnSpPr>
                <p:nvPr/>
              </p:nvCxnSpPr>
              <p:spPr>
                <a:xfrm>
                  <a:off x="5239755" y="3081805"/>
                  <a:ext cx="133845" cy="4119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>
                  <a:stCxn id="163" idx="4"/>
                  <a:endCxn id="165" idx="0"/>
                </p:cNvCxnSpPr>
                <p:nvPr/>
              </p:nvCxnSpPr>
              <p:spPr>
                <a:xfrm>
                  <a:off x="3050973" y="3317702"/>
                  <a:ext cx="0" cy="30904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>
                  <a:stCxn id="163" idx="2"/>
                  <a:endCxn id="162" idx="7"/>
                </p:cNvCxnSpPr>
                <p:nvPr/>
              </p:nvCxnSpPr>
              <p:spPr>
                <a:xfrm flipH="1">
                  <a:off x="2296615" y="3047702"/>
                  <a:ext cx="484358" cy="34908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>
                  <a:stCxn id="163" idx="1"/>
                  <a:endCxn id="161" idx="5"/>
                </p:cNvCxnSpPr>
                <p:nvPr/>
              </p:nvCxnSpPr>
              <p:spPr>
                <a:xfrm flipH="1" flipV="1">
                  <a:off x="2431892" y="2508900"/>
                  <a:ext cx="428162" cy="3478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>
                  <a:stCxn id="164" idx="7"/>
                  <a:endCxn id="168" idx="3"/>
                </p:cNvCxnSpPr>
                <p:nvPr/>
              </p:nvCxnSpPr>
              <p:spPr>
                <a:xfrm flipV="1">
                  <a:off x="3543392" y="1512050"/>
                  <a:ext cx="448079" cy="2210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Oval 158"/>
              <p:cNvSpPr/>
              <p:nvPr/>
            </p:nvSpPr>
            <p:spPr>
              <a:xfrm>
                <a:off x="4716016" y="2250814"/>
                <a:ext cx="540000" cy="54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smtClean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H</a:t>
                </a:r>
                <a:endParaRPr lang="en-IN" sz="16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160" name="Straight Connector 159"/>
              <p:cNvCxnSpPr>
                <a:stCxn id="167" idx="7"/>
                <a:endCxn id="159" idx="3"/>
              </p:cNvCxnSpPr>
              <p:nvPr/>
            </p:nvCxnSpPr>
            <p:spPr>
              <a:xfrm flipV="1">
                <a:off x="4440429" y="2711733"/>
                <a:ext cx="354668" cy="171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Oval 155"/>
            <p:cNvSpPr/>
            <p:nvPr/>
          </p:nvSpPr>
          <p:spPr>
            <a:xfrm>
              <a:off x="2476977" y="876271"/>
              <a:ext cx="756562" cy="71120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M</a:t>
              </a:r>
              <a:endParaRPr lang="en-IN" sz="16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57" name="Straight Connector 156"/>
            <p:cNvCxnSpPr>
              <a:stCxn id="156" idx="6"/>
              <a:endCxn id="168" idx="1"/>
            </p:cNvCxnSpPr>
            <p:nvPr/>
          </p:nvCxnSpPr>
          <p:spPr>
            <a:xfrm>
              <a:off x="3233539" y="1231874"/>
              <a:ext cx="823159" cy="106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/>
          <p:cNvSpPr txBox="1"/>
          <p:nvPr/>
        </p:nvSpPr>
        <p:spPr>
          <a:xfrm>
            <a:off x="7133986" y="106769"/>
            <a:ext cx="20100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Garamond Pro" pitchFamily="18" charset="0"/>
              </a:rPr>
              <a:t>After visiting A, it has two unvisited children C and E which it visits one by one.</a:t>
            </a:r>
          </a:p>
          <a:p>
            <a:r>
              <a:rPr lang="en-US" dirty="0" smtClean="0">
                <a:latin typeface="Adobe Garamond Pro" pitchFamily="18" charset="0"/>
              </a:rPr>
              <a:t>As, A is already visited, the coming node visiting J is idle.</a:t>
            </a:r>
          </a:p>
        </p:txBody>
      </p:sp>
    </p:spTree>
    <p:extLst>
      <p:ext uri="{BB962C8B-B14F-4D97-AF65-F5344CB8AC3E}">
        <p14:creationId xmlns:p14="http://schemas.microsoft.com/office/powerpoint/2010/main" val="198467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900608" y="0"/>
            <a:ext cx="5799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Using BFS : </a:t>
            </a:r>
            <a:endParaRPr lang="en-IN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171289" y="836712"/>
            <a:ext cx="2692787" cy="2037889"/>
            <a:chOff x="1036370" y="876271"/>
            <a:chExt cx="5911894" cy="4928993"/>
          </a:xfrm>
        </p:grpSpPr>
        <p:grpSp>
          <p:nvGrpSpPr>
            <p:cNvPr id="4" name="Group 3"/>
            <p:cNvGrpSpPr/>
            <p:nvPr/>
          </p:nvGrpSpPr>
          <p:grpSpPr>
            <a:xfrm>
              <a:off x="1036370" y="1233984"/>
              <a:ext cx="5911894" cy="4571280"/>
              <a:chOff x="1036370" y="1233984"/>
              <a:chExt cx="4219646" cy="3470858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036370" y="1233984"/>
                <a:ext cx="3807904" cy="3470858"/>
                <a:chOff x="1835696" y="1051131"/>
                <a:chExt cx="3807904" cy="3470858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970973" y="2047981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L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1835696" y="3317702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K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780973" y="2777702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F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082473" y="1653993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B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2780973" y="3626745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J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3642390" y="2609552"/>
                  <a:ext cx="540000" cy="54000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A</a:t>
                  </a:r>
                  <a:endParaRPr lang="en-IN" sz="16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4778836" y="2620886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D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912390" y="1051131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latin typeface="Times New Roman"/>
                      <a:ea typeface="Calibri"/>
                      <a:cs typeface="Times New Roman"/>
                    </a:rPr>
                    <a:t>G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3778218" y="3981989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E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103600" y="3493789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I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530109" y="1848525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C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21" name="Straight Connector 20"/>
                <p:cNvCxnSpPr>
                  <a:stCxn id="15" idx="1"/>
                  <a:endCxn id="13" idx="4"/>
                </p:cNvCxnSpPr>
                <p:nvPr/>
              </p:nvCxnSpPr>
              <p:spPr>
                <a:xfrm flipH="1" flipV="1">
                  <a:off x="3352473" y="2193993"/>
                  <a:ext cx="368998" cy="4946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stCxn id="15" idx="7"/>
                  <a:endCxn id="20" idx="3"/>
                </p:cNvCxnSpPr>
                <p:nvPr/>
              </p:nvCxnSpPr>
              <p:spPr>
                <a:xfrm flipV="1">
                  <a:off x="4103309" y="2309444"/>
                  <a:ext cx="505881" cy="3791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5" idx="2"/>
                  <a:endCxn id="12" idx="6"/>
                </p:cNvCxnSpPr>
                <p:nvPr/>
              </p:nvCxnSpPr>
              <p:spPr>
                <a:xfrm flipH="1">
                  <a:off x="3320973" y="2879552"/>
                  <a:ext cx="321417" cy="1681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5" idx="4"/>
                  <a:endCxn id="18" idx="0"/>
                </p:cNvCxnSpPr>
                <p:nvPr/>
              </p:nvCxnSpPr>
              <p:spPr>
                <a:xfrm>
                  <a:off x="3912390" y="3149552"/>
                  <a:ext cx="135828" cy="8324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5" idx="6"/>
                  <a:endCxn id="16" idx="2"/>
                </p:cNvCxnSpPr>
                <p:nvPr/>
              </p:nvCxnSpPr>
              <p:spPr>
                <a:xfrm>
                  <a:off x="4182390" y="2879552"/>
                  <a:ext cx="596446" cy="11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stCxn id="16" idx="5"/>
                  <a:endCxn id="19" idx="0"/>
                </p:cNvCxnSpPr>
                <p:nvPr/>
              </p:nvCxnSpPr>
              <p:spPr>
                <a:xfrm>
                  <a:off x="5239755" y="3081805"/>
                  <a:ext cx="133845" cy="4119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2" idx="4"/>
                  <a:endCxn id="14" idx="0"/>
                </p:cNvCxnSpPr>
                <p:nvPr/>
              </p:nvCxnSpPr>
              <p:spPr>
                <a:xfrm>
                  <a:off x="3050973" y="3317702"/>
                  <a:ext cx="0" cy="30904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stCxn id="12" idx="2"/>
                  <a:endCxn id="11" idx="7"/>
                </p:cNvCxnSpPr>
                <p:nvPr/>
              </p:nvCxnSpPr>
              <p:spPr>
                <a:xfrm flipH="1">
                  <a:off x="2296615" y="3047702"/>
                  <a:ext cx="484358" cy="34908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stCxn id="12" idx="1"/>
                  <a:endCxn id="10" idx="5"/>
                </p:cNvCxnSpPr>
                <p:nvPr/>
              </p:nvCxnSpPr>
              <p:spPr>
                <a:xfrm flipH="1" flipV="1">
                  <a:off x="2431892" y="2508900"/>
                  <a:ext cx="428162" cy="3478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3" idx="7"/>
                  <a:endCxn id="17" idx="3"/>
                </p:cNvCxnSpPr>
                <p:nvPr/>
              </p:nvCxnSpPr>
              <p:spPr>
                <a:xfrm flipV="1">
                  <a:off x="3543392" y="1512050"/>
                  <a:ext cx="448079" cy="2210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Oval 7"/>
              <p:cNvSpPr/>
              <p:nvPr/>
            </p:nvSpPr>
            <p:spPr>
              <a:xfrm>
                <a:off x="4716016" y="2250814"/>
                <a:ext cx="540000" cy="5400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smtClean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H</a:t>
                </a:r>
                <a:endParaRPr lang="en-IN" sz="16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9" name="Straight Connector 8"/>
              <p:cNvCxnSpPr>
                <a:stCxn id="16" idx="7"/>
                <a:endCxn id="8" idx="3"/>
              </p:cNvCxnSpPr>
              <p:nvPr/>
            </p:nvCxnSpPr>
            <p:spPr>
              <a:xfrm flipV="1">
                <a:off x="4440429" y="2711733"/>
                <a:ext cx="354668" cy="171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Oval 4"/>
            <p:cNvSpPr/>
            <p:nvPr/>
          </p:nvSpPr>
          <p:spPr>
            <a:xfrm>
              <a:off x="2476977" y="876271"/>
              <a:ext cx="756562" cy="71120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M</a:t>
              </a:r>
              <a:endParaRPr lang="en-IN" sz="16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6" name="Straight Connector 5"/>
            <p:cNvCxnSpPr>
              <a:stCxn id="5" idx="6"/>
              <a:endCxn id="17" idx="1"/>
            </p:cNvCxnSpPr>
            <p:nvPr/>
          </p:nvCxnSpPr>
          <p:spPr>
            <a:xfrm>
              <a:off x="3233539" y="1231874"/>
              <a:ext cx="823159" cy="106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64200" y="58547"/>
            <a:ext cx="2598495" cy="2037889"/>
            <a:chOff x="1036370" y="876271"/>
            <a:chExt cx="5911894" cy="4928993"/>
          </a:xfrm>
        </p:grpSpPr>
        <p:grpSp>
          <p:nvGrpSpPr>
            <p:cNvPr id="32" name="Group 31"/>
            <p:cNvGrpSpPr/>
            <p:nvPr/>
          </p:nvGrpSpPr>
          <p:grpSpPr>
            <a:xfrm>
              <a:off x="1036370" y="1233984"/>
              <a:ext cx="5911894" cy="4571280"/>
              <a:chOff x="1036370" y="1233984"/>
              <a:chExt cx="4219646" cy="347085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036370" y="1233984"/>
                <a:ext cx="3807904" cy="3470858"/>
                <a:chOff x="1835696" y="1051131"/>
                <a:chExt cx="3807904" cy="3470858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1970973" y="2047981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L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1835696" y="331770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K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2780973" y="2777702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F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3082473" y="1653993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B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2780973" y="3626745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J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3642390" y="2609552"/>
                  <a:ext cx="540000" cy="54000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A</a:t>
                  </a:r>
                  <a:endParaRPr lang="en-IN" sz="16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4778836" y="2620886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D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3912390" y="1051131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latin typeface="Times New Roman"/>
                      <a:ea typeface="Calibri"/>
                      <a:cs typeface="Times New Roman"/>
                    </a:rPr>
                    <a:t>G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3778218" y="3981989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E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03600" y="3493789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I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4530109" y="1848525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C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49" name="Straight Connector 48"/>
                <p:cNvCxnSpPr>
                  <a:stCxn id="43" idx="1"/>
                  <a:endCxn id="41" idx="4"/>
                </p:cNvCxnSpPr>
                <p:nvPr/>
              </p:nvCxnSpPr>
              <p:spPr>
                <a:xfrm flipH="1" flipV="1">
                  <a:off x="3352473" y="2193993"/>
                  <a:ext cx="368998" cy="4946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>
                  <a:stCxn id="43" idx="7"/>
                  <a:endCxn id="48" idx="3"/>
                </p:cNvCxnSpPr>
                <p:nvPr/>
              </p:nvCxnSpPr>
              <p:spPr>
                <a:xfrm flipV="1">
                  <a:off x="4103309" y="2309444"/>
                  <a:ext cx="505881" cy="3791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stCxn id="43" idx="2"/>
                  <a:endCxn id="40" idx="6"/>
                </p:cNvCxnSpPr>
                <p:nvPr/>
              </p:nvCxnSpPr>
              <p:spPr>
                <a:xfrm flipH="1">
                  <a:off x="3320973" y="2879552"/>
                  <a:ext cx="321417" cy="1681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>
                  <a:stCxn id="43" idx="4"/>
                  <a:endCxn id="46" idx="0"/>
                </p:cNvCxnSpPr>
                <p:nvPr/>
              </p:nvCxnSpPr>
              <p:spPr>
                <a:xfrm>
                  <a:off x="3912390" y="3149552"/>
                  <a:ext cx="135828" cy="8324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>
                  <a:stCxn id="43" idx="6"/>
                  <a:endCxn id="44" idx="2"/>
                </p:cNvCxnSpPr>
                <p:nvPr/>
              </p:nvCxnSpPr>
              <p:spPr>
                <a:xfrm>
                  <a:off x="4182390" y="2879552"/>
                  <a:ext cx="596446" cy="11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stCxn id="44" idx="5"/>
                  <a:endCxn id="47" idx="0"/>
                </p:cNvCxnSpPr>
                <p:nvPr/>
              </p:nvCxnSpPr>
              <p:spPr>
                <a:xfrm>
                  <a:off x="5239755" y="3081805"/>
                  <a:ext cx="133845" cy="4119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>
                  <a:stCxn id="40" idx="4"/>
                  <a:endCxn id="42" idx="0"/>
                </p:cNvCxnSpPr>
                <p:nvPr/>
              </p:nvCxnSpPr>
              <p:spPr>
                <a:xfrm>
                  <a:off x="3050973" y="3317702"/>
                  <a:ext cx="0" cy="30904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stCxn id="40" idx="2"/>
                  <a:endCxn id="39" idx="7"/>
                </p:cNvCxnSpPr>
                <p:nvPr/>
              </p:nvCxnSpPr>
              <p:spPr>
                <a:xfrm flipH="1">
                  <a:off x="2296615" y="3047702"/>
                  <a:ext cx="484358" cy="34908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stCxn id="40" idx="1"/>
                  <a:endCxn id="38" idx="5"/>
                </p:cNvCxnSpPr>
                <p:nvPr/>
              </p:nvCxnSpPr>
              <p:spPr>
                <a:xfrm flipH="1" flipV="1">
                  <a:off x="2431892" y="2508900"/>
                  <a:ext cx="428162" cy="3478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>
                  <a:stCxn id="41" idx="7"/>
                  <a:endCxn id="45" idx="3"/>
                </p:cNvCxnSpPr>
                <p:nvPr/>
              </p:nvCxnSpPr>
              <p:spPr>
                <a:xfrm flipV="1">
                  <a:off x="3543392" y="1512050"/>
                  <a:ext cx="448079" cy="2210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Oval 35"/>
              <p:cNvSpPr/>
              <p:nvPr/>
            </p:nvSpPr>
            <p:spPr>
              <a:xfrm>
                <a:off x="4716016" y="2250814"/>
                <a:ext cx="540000" cy="54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smtClean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H</a:t>
                </a:r>
                <a:endParaRPr lang="en-IN" sz="16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37" name="Straight Connector 36"/>
              <p:cNvCxnSpPr>
                <a:stCxn id="44" idx="7"/>
                <a:endCxn id="36" idx="3"/>
              </p:cNvCxnSpPr>
              <p:nvPr/>
            </p:nvCxnSpPr>
            <p:spPr>
              <a:xfrm flipV="1">
                <a:off x="4440429" y="2711733"/>
                <a:ext cx="354668" cy="171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Oval 32"/>
            <p:cNvSpPr/>
            <p:nvPr/>
          </p:nvSpPr>
          <p:spPr>
            <a:xfrm>
              <a:off x="2476977" y="876271"/>
              <a:ext cx="756562" cy="71120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M</a:t>
              </a:r>
              <a:endParaRPr lang="en-IN" sz="16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34" name="Straight Connector 33"/>
            <p:cNvCxnSpPr>
              <a:stCxn id="33" idx="6"/>
              <a:endCxn id="45" idx="1"/>
            </p:cNvCxnSpPr>
            <p:nvPr/>
          </p:nvCxnSpPr>
          <p:spPr>
            <a:xfrm>
              <a:off x="3233539" y="1231874"/>
              <a:ext cx="823159" cy="106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6417719" y="139272"/>
            <a:ext cx="2625929" cy="2056977"/>
            <a:chOff x="1036370" y="876271"/>
            <a:chExt cx="5911894" cy="4928993"/>
          </a:xfrm>
        </p:grpSpPr>
        <p:grpSp>
          <p:nvGrpSpPr>
            <p:cNvPr id="60" name="Group 59"/>
            <p:cNvGrpSpPr/>
            <p:nvPr/>
          </p:nvGrpSpPr>
          <p:grpSpPr>
            <a:xfrm>
              <a:off x="1036370" y="1233984"/>
              <a:ext cx="5911894" cy="4571280"/>
              <a:chOff x="1036370" y="1233984"/>
              <a:chExt cx="4219646" cy="3470858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036370" y="1233984"/>
                <a:ext cx="3807904" cy="3470858"/>
                <a:chOff x="1835696" y="1051131"/>
                <a:chExt cx="3807904" cy="3470858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1970973" y="2047981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L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835696" y="331770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K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2780973" y="277770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F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3082473" y="1653993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B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780973" y="3626745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J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642390" y="2609552"/>
                  <a:ext cx="540000" cy="54000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A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4778836" y="2620886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D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912390" y="1051131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latin typeface="Times New Roman"/>
                      <a:ea typeface="Calibri"/>
                      <a:cs typeface="Times New Roman"/>
                    </a:rPr>
                    <a:t>G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3778218" y="3981989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E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5103600" y="3493789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I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4530109" y="1848525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C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77" name="Straight Connector 76"/>
                <p:cNvCxnSpPr>
                  <a:stCxn id="71" idx="1"/>
                  <a:endCxn id="69" idx="4"/>
                </p:cNvCxnSpPr>
                <p:nvPr/>
              </p:nvCxnSpPr>
              <p:spPr>
                <a:xfrm flipH="1" flipV="1">
                  <a:off x="3352473" y="2193993"/>
                  <a:ext cx="368998" cy="4946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stCxn id="71" idx="7"/>
                  <a:endCxn id="76" idx="3"/>
                </p:cNvCxnSpPr>
                <p:nvPr/>
              </p:nvCxnSpPr>
              <p:spPr>
                <a:xfrm flipV="1">
                  <a:off x="4103309" y="2309444"/>
                  <a:ext cx="505881" cy="3791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>
                  <a:stCxn id="71" idx="2"/>
                  <a:endCxn id="68" idx="6"/>
                </p:cNvCxnSpPr>
                <p:nvPr/>
              </p:nvCxnSpPr>
              <p:spPr>
                <a:xfrm flipH="1">
                  <a:off x="3320973" y="2879552"/>
                  <a:ext cx="321417" cy="1681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>
                  <a:stCxn id="71" idx="4"/>
                  <a:endCxn id="74" idx="0"/>
                </p:cNvCxnSpPr>
                <p:nvPr/>
              </p:nvCxnSpPr>
              <p:spPr>
                <a:xfrm>
                  <a:off x="3912390" y="3149552"/>
                  <a:ext cx="135828" cy="8324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>
                  <a:stCxn id="71" idx="6"/>
                  <a:endCxn id="72" idx="2"/>
                </p:cNvCxnSpPr>
                <p:nvPr/>
              </p:nvCxnSpPr>
              <p:spPr>
                <a:xfrm>
                  <a:off x="4182390" y="2879552"/>
                  <a:ext cx="596446" cy="11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>
                  <a:stCxn id="72" idx="5"/>
                  <a:endCxn id="75" idx="0"/>
                </p:cNvCxnSpPr>
                <p:nvPr/>
              </p:nvCxnSpPr>
              <p:spPr>
                <a:xfrm>
                  <a:off x="5239755" y="3081805"/>
                  <a:ext cx="133845" cy="4119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>
                  <a:stCxn id="68" idx="4"/>
                  <a:endCxn id="70" idx="0"/>
                </p:cNvCxnSpPr>
                <p:nvPr/>
              </p:nvCxnSpPr>
              <p:spPr>
                <a:xfrm>
                  <a:off x="3050973" y="3317702"/>
                  <a:ext cx="0" cy="30904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>
                  <a:stCxn id="68" idx="2"/>
                  <a:endCxn id="67" idx="7"/>
                </p:cNvCxnSpPr>
                <p:nvPr/>
              </p:nvCxnSpPr>
              <p:spPr>
                <a:xfrm flipH="1">
                  <a:off x="2296615" y="3047702"/>
                  <a:ext cx="484358" cy="34908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>
                  <a:stCxn id="68" idx="1"/>
                  <a:endCxn id="66" idx="5"/>
                </p:cNvCxnSpPr>
                <p:nvPr/>
              </p:nvCxnSpPr>
              <p:spPr>
                <a:xfrm flipH="1" flipV="1">
                  <a:off x="2431892" y="2508900"/>
                  <a:ext cx="428162" cy="3478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>
                  <a:stCxn id="69" idx="7"/>
                  <a:endCxn id="73" idx="3"/>
                </p:cNvCxnSpPr>
                <p:nvPr/>
              </p:nvCxnSpPr>
              <p:spPr>
                <a:xfrm flipV="1">
                  <a:off x="3543392" y="1512050"/>
                  <a:ext cx="448079" cy="2210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Oval 63"/>
              <p:cNvSpPr/>
              <p:nvPr/>
            </p:nvSpPr>
            <p:spPr>
              <a:xfrm>
                <a:off x="4716016" y="2250814"/>
                <a:ext cx="540000" cy="54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smtClean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H</a:t>
                </a:r>
                <a:endParaRPr lang="en-IN" sz="16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65" name="Straight Connector 64"/>
              <p:cNvCxnSpPr>
                <a:stCxn id="72" idx="7"/>
                <a:endCxn id="64" idx="3"/>
              </p:cNvCxnSpPr>
              <p:nvPr/>
            </p:nvCxnSpPr>
            <p:spPr>
              <a:xfrm flipV="1">
                <a:off x="4440429" y="2711733"/>
                <a:ext cx="354668" cy="171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Oval 60"/>
            <p:cNvSpPr/>
            <p:nvPr/>
          </p:nvSpPr>
          <p:spPr>
            <a:xfrm>
              <a:off x="2476977" y="876271"/>
              <a:ext cx="756562" cy="71120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M</a:t>
              </a:r>
              <a:endParaRPr lang="en-IN" sz="16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62" name="Straight Connector 61"/>
            <p:cNvCxnSpPr>
              <a:stCxn id="61" idx="6"/>
              <a:endCxn id="73" idx="1"/>
            </p:cNvCxnSpPr>
            <p:nvPr/>
          </p:nvCxnSpPr>
          <p:spPr>
            <a:xfrm>
              <a:off x="3233539" y="1231874"/>
              <a:ext cx="823159" cy="106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6412299" y="2569372"/>
            <a:ext cx="2696205" cy="2083764"/>
            <a:chOff x="1036370" y="876271"/>
            <a:chExt cx="5911894" cy="4928993"/>
          </a:xfrm>
        </p:grpSpPr>
        <p:grpSp>
          <p:nvGrpSpPr>
            <p:cNvPr id="88" name="Group 87"/>
            <p:cNvGrpSpPr/>
            <p:nvPr/>
          </p:nvGrpSpPr>
          <p:grpSpPr>
            <a:xfrm>
              <a:off x="1036370" y="1233984"/>
              <a:ext cx="5911894" cy="4571280"/>
              <a:chOff x="1036370" y="1233984"/>
              <a:chExt cx="4219646" cy="3470858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1036370" y="1233984"/>
                <a:ext cx="3807904" cy="3470858"/>
                <a:chOff x="1835696" y="1051131"/>
                <a:chExt cx="3807904" cy="3470858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1970973" y="2047981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L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1835696" y="331770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K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780973" y="277770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F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3082473" y="1653993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B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2780973" y="3626745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J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3642390" y="2609552"/>
                  <a:ext cx="540000" cy="54000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A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4778836" y="2620886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D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3912390" y="1051131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latin typeface="Times New Roman"/>
                      <a:ea typeface="Calibri"/>
                      <a:cs typeface="Times New Roman"/>
                    </a:rPr>
                    <a:t>G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3778218" y="3981989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E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5103600" y="3493789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I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4530109" y="1848525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C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105" name="Straight Connector 104"/>
                <p:cNvCxnSpPr>
                  <a:stCxn id="99" idx="1"/>
                  <a:endCxn id="97" idx="4"/>
                </p:cNvCxnSpPr>
                <p:nvPr/>
              </p:nvCxnSpPr>
              <p:spPr>
                <a:xfrm flipH="1" flipV="1">
                  <a:off x="3352473" y="2193993"/>
                  <a:ext cx="368998" cy="4946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>
                  <a:stCxn id="99" idx="7"/>
                  <a:endCxn id="104" idx="3"/>
                </p:cNvCxnSpPr>
                <p:nvPr/>
              </p:nvCxnSpPr>
              <p:spPr>
                <a:xfrm flipV="1">
                  <a:off x="4103309" y="2309444"/>
                  <a:ext cx="505881" cy="3791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>
                  <a:stCxn id="99" idx="2"/>
                  <a:endCxn id="96" idx="6"/>
                </p:cNvCxnSpPr>
                <p:nvPr/>
              </p:nvCxnSpPr>
              <p:spPr>
                <a:xfrm flipH="1">
                  <a:off x="3320973" y="2879552"/>
                  <a:ext cx="321417" cy="1681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>
                  <a:stCxn id="99" idx="4"/>
                  <a:endCxn id="102" idx="0"/>
                </p:cNvCxnSpPr>
                <p:nvPr/>
              </p:nvCxnSpPr>
              <p:spPr>
                <a:xfrm>
                  <a:off x="3912390" y="3149552"/>
                  <a:ext cx="135828" cy="8324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>
                  <a:stCxn id="99" idx="6"/>
                  <a:endCxn id="100" idx="2"/>
                </p:cNvCxnSpPr>
                <p:nvPr/>
              </p:nvCxnSpPr>
              <p:spPr>
                <a:xfrm>
                  <a:off x="4182390" y="2879552"/>
                  <a:ext cx="596446" cy="11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stCxn id="100" idx="5"/>
                  <a:endCxn id="103" idx="0"/>
                </p:cNvCxnSpPr>
                <p:nvPr/>
              </p:nvCxnSpPr>
              <p:spPr>
                <a:xfrm>
                  <a:off x="5239755" y="3081805"/>
                  <a:ext cx="133845" cy="4119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>
                  <a:stCxn id="96" idx="4"/>
                  <a:endCxn id="98" idx="0"/>
                </p:cNvCxnSpPr>
                <p:nvPr/>
              </p:nvCxnSpPr>
              <p:spPr>
                <a:xfrm>
                  <a:off x="3050973" y="3317702"/>
                  <a:ext cx="0" cy="30904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>
                  <a:stCxn id="96" idx="2"/>
                  <a:endCxn id="95" idx="7"/>
                </p:cNvCxnSpPr>
                <p:nvPr/>
              </p:nvCxnSpPr>
              <p:spPr>
                <a:xfrm flipH="1">
                  <a:off x="2296615" y="3047702"/>
                  <a:ext cx="484358" cy="34908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>
                  <a:stCxn id="96" idx="1"/>
                  <a:endCxn id="94" idx="5"/>
                </p:cNvCxnSpPr>
                <p:nvPr/>
              </p:nvCxnSpPr>
              <p:spPr>
                <a:xfrm flipH="1" flipV="1">
                  <a:off x="2431892" y="2508900"/>
                  <a:ext cx="428162" cy="3478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>
                  <a:stCxn id="97" idx="7"/>
                  <a:endCxn id="101" idx="3"/>
                </p:cNvCxnSpPr>
                <p:nvPr/>
              </p:nvCxnSpPr>
              <p:spPr>
                <a:xfrm flipV="1">
                  <a:off x="3543392" y="1512050"/>
                  <a:ext cx="448079" cy="2210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Oval 91"/>
              <p:cNvSpPr/>
              <p:nvPr/>
            </p:nvSpPr>
            <p:spPr>
              <a:xfrm>
                <a:off x="4716016" y="2250814"/>
                <a:ext cx="540000" cy="54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smtClean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H</a:t>
                </a:r>
                <a:endParaRPr lang="en-IN" sz="16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93" name="Straight Connector 92"/>
              <p:cNvCxnSpPr>
                <a:stCxn id="100" idx="7"/>
                <a:endCxn id="92" idx="3"/>
              </p:cNvCxnSpPr>
              <p:nvPr/>
            </p:nvCxnSpPr>
            <p:spPr>
              <a:xfrm flipV="1">
                <a:off x="4440429" y="2711733"/>
                <a:ext cx="354668" cy="171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Oval 88"/>
            <p:cNvSpPr/>
            <p:nvPr/>
          </p:nvSpPr>
          <p:spPr>
            <a:xfrm>
              <a:off x="2476977" y="876271"/>
              <a:ext cx="756562" cy="71120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M</a:t>
              </a:r>
              <a:endParaRPr lang="en-IN" sz="16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90" name="Straight Connector 89"/>
            <p:cNvCxnSpPr>
              <a:stCxn id="89" idx="6"/>
              <a:endCxn id="101" idx="1"/>
            </p:cNvCxnSpPr>
            <p:nvPr/>
          </p:nvCxnSpPr>
          <p:spPr>
            <a:xfrm>
              <a:off x="3233539" y="1231874"/>
              <a:ext cx="823159" cy="106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5148064" y="4653136"/>
            <a:ext cx="2567315" cy="2129095"/>
            <a:chOff x="1036370" y="876271"/>
            <a:chExt cx="5911894" cy="4928993"/>
          </a:xfrm>
        </p:grpSpPr>
        <p:grpSp>
          <p:nvGrpSpPr>
            <p:cNvPr id="116" name="Group 115"/>
            <p:cNvGrpSpPr/>
            <p:nvPr/>
          </p:nvGrpSpPr>
          <p:grpSpPr>
            <a:xfrm>
              <a:off x="1036370" y="1233984"/>
              <a:ext cx="5911894" cy="4571280"/>
              <a:chOff x="1036370" y="1233984"/>
              <a:chExt cx="4219646" cy="3470858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1036370" y="1233984"/>
                <a:ext cx="3807904" cy="3470858"/>
                <a:chOff x="1835696" y="1051131"/>
                <a:chExt cx="3807904" cy="3470858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1970973" y="2047981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L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1835696" y="331770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K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2780973" y="277770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F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3082473" y="1653993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B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2780973" y="3626745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J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3642390" y="260955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A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4778836" y="2620886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D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3912390" y="1051131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latin typeface="Times New Roman"/>
                      <a:ea typeface="Calibri"/>
                      <a:cs typeface="Times New Roman"/>
                    </a:rPr>
                    <a:t>G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3778218" y="3981989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E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>
                  <a:off x="5103600" y="3493789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I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4530109" y="1848525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C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133" name="Straight Connector 132"/>
                <p:cNvCxnSpPr>
                  <a:stCxn id="127" idx="1"/>
                  <a:endCxn id="125" idx="4"/>
                </p:cNvCxnSpPr>
                <p:nvPr/>
              </p:nvCxnSpPr>
              <p:spPr>
                <a:xfrm flipH="1" flipV="1">
                  <a:off x="3352473" y="2193993"/>
                  <a:ext cx="368998" cy="4946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>
                  <a:stCxn id="127" idx="7"/>
                  <a:endCxn id="132" idx="3"/>
                </p:cNvCxnSpPr>
                <p:nvPr/>
              </p:nvCxnSpPr>
              <p:spPr>
                <a:xfrm flipV="1">
                  <a:off x="4103309" y="2309444"/>
                  <a:ext cx="505881" cy="3791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>
                  <a:stCxn id="127" idx="2"/>
                  <a:endCxn id="124" idx="6"/>
                </p:cNvCxnSpPr>
                <p:nvPr/>
              </p:nvCxnSpPr>
              <p:spPr>
                <a:xfrm flipH="1">
                  <a:off x="3320973" y="2879552"/>
                  <a:ext cx="321417" cy="1681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>
                  <a:stCxn id="127" idx="4"/>
                  <a:endCxn id="130" idx="0"/>
                </p:cNvCxnSpPr>
                <p:nvPr/>
              </p:nvCxnSpPr>
              <p:spPr>
                <a:xfrm>
                  <a:off x="3912390" y="3149552"/>
                  <a:ext cx="135828" cy="8324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>
                  <a:stCxn id="127" idx="6"/>
                  <a:endCxn id="128" idx="2"/>
                </p:cNvCxnSpPr>
                <p:nvPr/>
              </p:nvCxnSpPr>
              <p:spPr>
                <a:xfrm>
                  <a:off x="4182390" y="2879552"/>
                  <a:ext cx="596446" cy="11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>
                  <a:stCxn id="128" idx="5"/>
                  <a:endCxn id="131" idx="0"/>
                </p:cNvCxnSpPr>
                <p:nvPr/>
              </p:nvCxnSpPr>
              <p:spPr>
                <a:xfrm>
                  <a:off x="5239755" y="3081805"/>
                  <a:ext cx="133845" cy="4119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>
                  <a:stCxn id="124" idx="4"/>
                  <a:endCxn id="126" idx="0"/>
                </p:cNvCxnSpPr>
                <p:nvPr/>
              </p:nvCxnSpPr>
              <p:spPr>
                <a:xfrm>
                  <a:off x="3050973" y="3317702"/>
                  <a:ext cx="0" cy="30904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>
                  <a:stCxn id="124" idx="2"/>
                  <a:endCxn id="123" idx="7"/>
                </p:cNvCxnSpPr>
                <p:nvPr/>
              </p:nvCxnSpPr>
              <p:spPr>
                <a:xfrm flipH="1">
                  <a:off x="2296615" y="3047702"/>
                  <a:ext cx="484358" cy="34908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>
                  <a:stCxn id="124" idx="1"/>
                  <a:endCxn id="122" idx="5"/>
                </p:cNvCxnSpPr>
                <p:nvPr/>
              </p:nvCxnSpPr>
              <p:spPr>
                <a:xfrm flipH="1" flipV="1">
                  <a:off x="2431892" y="2508900"/>
                  <a:ext cx="428162" cy="3478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>
                  <a:stCxn id="125" idx="7"/>
                  <a:endCxn id="129" idx="3"/>
                </p:cNvCxnSpPr>
                <p:nvPr/>
              </p:nvCxnSpPr>
              <p:spPr>
                <a:xfrm flipV="1">
                  <a:off x="3543392" y="1512050"/>
                  <a:ext cx="448079" cy="2210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Oval 119"/>
              <p:cNvSpPr/>
              <p:nvPr/>
            </p:nvSpPr>
            <p:spPr>
              <a:xfrm>
                <a:off x="4716016" y="2250814"/>
                <a:ext cx="540000" cy="54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smtClean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H</a:t>
                </a:r>
                <a:endParaRPr lang="en-IN" sz="16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121" name="Straight Connector 120"/>
              <p:cNvCxnSpPr>
                <a:stCxn id="128" idx="7"/>
                <a:endCxn id="120" idx="3"/>
              </p:cNvCxnSpPr>
              <p:nvPr/>
            </p:nvCxnSpPr>
            <p:spPr>
              <a:xfrm flipV="1">
                <a:off x="4440429" y="2711733"/>
                <a:ext cx="354668" cy="171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Oval 116"/>
            <p:cNvSpPr/>
            <p:nvPr/>
          </p:nvSpPr>
          <p:spPr>
            <a:xfrm>
              <a:off x="2476977" y="876271"/>
              <a:ext cx="756562" cy="71120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M</a:t>
              </a:r>
              <a:endParaRPr lang="en-IN" sz="16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18" name="Straight Connector 117"/>
            <p:cNvCxnSpPr>
              <a:stCxn id="117" idx="6"/>
              <a:endCxn id="129" idx="1"/>
            </p:cNvCxnSpPr>
            <p:nvPr/>
          </p:nvCxnSpPr>
          <p:spPr>
            <a:xfrm>
              <a:off x="3233539" y="1231874"/>
              <a:ext cx="823159" cy="106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>
            <a:off x="2508741" y="3028097"/>
            <a:ext cx="2567315" cy="2129095"/>
            <a:chOff x="1036370" y="876271"/>
            <a:chExt cx="5911894" cy="4928993"/>
          </a:xfrm>
        </p:grpSpPr>
        <p:grpSp>
          <p:nvGrpSpPr>
            <p:cNvPr id="144" name="Group 143"/>
            <p:cNvGrpSpPr/>
            <p:nvPr/>
          </p:nvGrpSpPr>
          <p:grpSpPr>
            <a:xfrm>
              <a:off x="1036370" y="1233984"/>
              <a:ext cx="5911894" cy="4571280"/>
              <a:chOff x="1036370" y="1233984"/>
              <a:chExt cx="4219646" cy="3470858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1036370" y="1233984"/>
                <a:ext cx="3807904" cy="3470858"/>
                <a:chOff x="1835696" y="1051131"/>
                <a:chExt cx="3807904" cy="3470858"/>
              </a:xfrm>
            </p:grpSpPr>
            <p:sp>
              <p:nvSpPr>
                <p:cNvPr id="150" name="Oval 149"/>
                <p:cNvSpPr/>
                <p:nvPr/>
              </p:nvSpPr>
              <p:spPr>
                <a:xfrm>
                  <a:off x="1970973" y="2047981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L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1835696" y="331770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K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2780973" y="277770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F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3082473" y="1653993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B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2780973" y="3626745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J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3642390" y="260955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A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4778836" y="2620886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D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3912390" y="1051131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latin typeface="Times New Roman"/>
                      <a:ea typeface="Calibri"/>
                      <a:cs typeface="Times New Roman"/>
                    </a:rPr>
                    <a:t>G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3778218" y="3981989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E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5103600" y="3493789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I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60" name="Oval 159"/>
                <p:cNvSpPr/>
                <p:nvPr/>
              </p:nvSpPr>
              <p:spPr>
                <a:xfrm>
                  <a:off x="4530109" y="1848525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C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161" name="Straight Connector 160"/>
                <p:cNvCxnSpPr>
                  <a:stCxn id="155" idx="1"/>
                  <a:endCxn id="153" idx="4"/>
                </p:cNvCxnSpPr>
                <p:nvPr/>
              </p:nvCxnSpPr>
              <p:spPr>
                <a:xfrm flipH="1" flipV="1">
                  <a:off x="3352473" y="2193993"/>
                  <a:ext cx="368998" cy="4946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>
                  <a:stCxn id="155" idx="7"/>
                  <a:endCxn id="160" idx="3"/>
                </p:cNvCxnSpPr>
                <p:nvPr/>
              </p:nvCxnSpPr>
              <p:spPr>
                <a:xfrm flipV="1">
                  <a:off x="4103309" y="2309444"/>
                  <a:ext cx="505881" cy="3791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>
                  <a:stCxn id="155" idx="2"/>
                  <a:endCxn id="152" idx="6"/>
                </p:cNvCxnSpPr>
                <p:nvPr/>
              </p:nvCxnSpPr>
              <p:spPr>
                <a:xfrm flipH="1">
                  <a:off x="3320973" y="2879552"/>
                  <a:ext cx="321417" cy="1681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>
                  <a:stCxn id="155" idx="4"/>
                  <a:endCxn id="158" idx="0"/>
                </p:cNvCxnSpPr>
                <p:nvPr/>
              </p:nvCxnSpPr>
              <p:spPr>
                <a:xfrm>
                  <a:off x="3912390" y="3149552"/>
                  <a:ext cx="135828" cy="8324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>
                  <a:stCxn id="155" idx="6"/>
                  <a:endCxn id="156" idx="2"/>
                </p:cNvCxnSpPr>
                <p:nvPr/>
              </p:nvCxnSpPr>
              <p:spPr>
                <a:xfrm>
                  <a:off x="4182390" y="2879552"/>
                  <a:ext cx="596446" cy="11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>
                  <a:stCxn id="156" idx="5"/>
                  <a:endCxn id="159" idx="0"/>
                </p:cNvCxnSpPr>
                <p:nvPr/>
              </p:nvCxnSpPr>
              <p:spPr>
                <a:xfrm>
                  <a:off x="5239755" y="3081805"/>
                  <a:ext cx="133845" cy="4119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>
                  <a:stCxn id="152" idx="4"/>
                  <a:endCxn id="154" idx="0"/>
                </p:cNvCxnSpPr>
                <p:nvPr/>
              </p:nvCxnSpPr>
              <p:spPr>
                <a:xfrm>
                  <a:off x="3050973" y="3317702"/>
                  <a:ext cx="0" cy="30904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>
                  <a:stCxn id="152" idx="2"/>
                  <a:endCxn id="151" idx="7"/>
                </p:cNvCxnSpPr>
                <p:nvPr/>
              </p:nvCxnSpPr>
              <p:spPr>
                <a:xfrm flipH="1">
                  <a:off x="2296615" y="3047702"/>
                  <a:ext cx="484358" cy="34908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>
                  <a:stCxn id="152" idx="1"/>
                  <a:endCxn id="150" idx="5"/>
                </p:cNvCxnSpPr>
                <p:nvPr/>
              </p:nvCxnSpPr>
              <p:spPr>
                <a:xfrm flipH="1" flipV="1">
                  <a:off x="2431892" y="2508900"/>
                  <a:ext cx="428162" cy="3478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>
                  <a:stCxn id="153" idx="7"/>
                  <a:endCxn id="157" idx="3"/>
                </p:cNvCxnSpPr>
                <p:nvPr/>
              </p:nvCxnSpPr>
              <p:spPr>
                <a:xfrm flipV="1">
                  <a:off x="3543392" y="1512050"/>
                  <a:ext cx="448079" cy="2210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Oval 147"/>
              <p:cNvSpPr/>
              <p:nvPr/>
            </p:nvSpPr>
            <p:spPr>
              <a:xfrm>
                <a:off x="4716016" y="2250814"/>
                <a:ext cx="540000" cy="54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smtClean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H</a:t>
                </a:r>
                <a:endParaRPr lang="en-IN" sz="16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149" name="Straight Connector 148"/>
              <p:cNvCxnSpPr>
                <a:stCxn id="156" idx="7"/>
                <a:endCxn id="148" idx="3"/>
              </p:cNvCxnSpPr>
              <p:nvPr/>
            </p:nvCxnSpPr>
            <p:spPr>
              <a:xfrm flipV="1">
                <a:off x="4440429" y="2711733"/>
                <a:ext cx="354668" cy="171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5" name="Oval 144"/>
            <p:cNvSpPr/>
            <p:nvPr/>
          </p:nvSpPr>
          <p:spPr>
            <a:xfrm>
              <a:off x="2476977" y="876271"/>
              <a:ext cx="756562" cy="71120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M</a:t>
              </a:r>
              <a:endParaRPr lang="en-IN" sz="16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46" name="Straight Connector 145"/>
            <p:cNvCxnSpPr>
              <a:stCxn id="145" idx="6"/>
              <a:endCxn id="157" idx="1"/>
            </p:cNvCxnSpPr>
            <p:nvPr/>
          </p:nvCxnSpPr>
          <p:spPr>
            <a:xfrm>
              <a:off x="3233539" y="1231874"/>
              <a:ext cx="823159" cy="106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132477" y="4646076"/>
            <a:ext cx="2567315" cy="2129095"/>
            <a:chOff x="1036370" y="876271"/>
            <a:chExt cx="5911894" cy="4928993"/>
          </a:xfrm>
        </p:grpSpPr>
        <p:grpSp>
          <p:nvGrpSpPr>
            <p:cNvPr id="172" name="Group 171"/>
            <p:cNvGrpSpPr/>
            <p:nvPr/>
          </p:nvGrpSpPr>
          <p:grpSpPr>
            <a:xfrm>
              <a:off x="1036370" y="1233984"/>
              <a:ext cx="5911894" cy="4571280"/>
              <a:chOff x="1036370" y="1233984"/>
              <a:chExt cx="4219646" cy="3470858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1036370" y="1233984"/>
                <a:ext cx="3807904" cy="3470858"/>
                <a:chOff x="1835696" y="1051131"/>
                <a:chExt cx="3807904" cy="3470858"/>
              </a:xfrm>
            </p:grpSpPr>
            <p:sp>
              <p:nvSpPr>
                <p:cNvPr id="178" name="Oval 177"/>
                <p:cNvSpPr/>
                <p:nvPr/>
              </p:nvSpPr>
              <p:spPr>
                <a:xfrm>
                  <a:off x="1970973" y="2047981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L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1835696" y="331770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K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2780973" y="277770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F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81" name="Oval 180"/>
                <p:cNvSpPr/>
                <p:nvPr/>
              </p:nvSpPr>
              <p:spPr>
                <a:xfrm>
                  <a:off x="3082473" y="1653993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B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2780973" y="3626745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J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3642390" y="260955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A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84" name="Oval 183"/>
                <p:cNvSpPr/>
                <p:nvPr/>
              </p:nvSpPr>
              <p:spPr>
                <a:xfrm>
                  <a:off x="4778836" y="2620886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D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85" name="Oval 184"/>
                <p:cNvSpPr/>
                <p:nvPr/>
              </p:nvSpPr>
              <p:spPr>
                <a:xfrm>
                  <a:off x="3912390" y="1051131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latin typeface="Times New Roman"/>
                      <a:ea typeface="Calibri"/>
                      <a:cs typeface="Times New Roman"/>
                    </a:rPr>
                    <a:t>G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3778218" y="3981989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E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87" name="Oval 186"/>
                <p:cNvSpPr/>
                <p:nvPr/>
              </p:nvSpPr>
              <p:spPr>
                <a:xfrm>
                  <a:off x="5103600" y="3493789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I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88" name="Oval 187"/>
                <p:cNvSpPr/>
                <p:nvPr/>
              </p:nvSpPr>
              <p:spPr>
                <a:xfrm>
                  <a:off x="4530109" y="1848525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C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189" name="Straight Connector 188"/>
                <p:cNvCxnSpPr>
                  <a:stCxn id="183" idx="1"/>
                  <a:endCxn id="181" idx="4"/>
                </p:cNvCxnSpPr>
                <p:nvPr/>
              </p:nvCxnSpPr>
              <p:spPr>
                <a:xfrm flipH="1" flipV="1">
                  <a:off x="3352473" y="2193993"/>
                  <a:ext cx="368998" cy="4946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>
                  <a:stCxn id="183" idx="7"/>
                  <a:endCxn id="188" idx="3"/>
                </p:cNvCxnSpPr>
                <p:nvPr/>
              </p:nvCxnSpPr>
              <p:spPr>
                <a:xfrm flipV="1">
                  <a:off x="4103309" y="2309444"/>
                  <a:ext cx="505881" cy="3791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>
                  <a:stCxn id="183" idx="2"/>
                  <a:endCxn id="180" idx="6"/>
                </p:cNvCxnSpPr>
                <p:nvPr/>
              </p:nvCxnSpPr>
              <p:spPr>
                <a:xfrm flipH="1">
                  <a:off x="3320973" y="2879552"/>
                  <a:ext cx="321417" cy="1681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>
                  <a:stCxn id="183" idx="4"/>
                  <a:endCxn id="186" idx="0"/>
                </p:cNvCxnSpPr>
                <p:nvPr/>
              </p:nvCxnSpPr>
              <p:spPr>
                <a:xfrm>
                  <a:off x="3912390" y="3149552"/>
                  <a:ext cx="135828" cy="8324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>
                  <a:stCxn id="183" idx="6"/>
                  <a:endCxn id="184" idx="2"/>
                </p:cNvCxnSpPr>
                <p:nvPr/>
              </p:nvCxnSpPr>
              <p:spPr>
                <a:xfrm>
                  <a:off x="4182390" y="2879552"/>
                  <a:ext cx="596446" cy="11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>
                  <a:stCxn id="184" idx="5"/>
                  <a:endCxn id="187" idx="0"/>
                </p:cNvCxnSpPr>
                <p:nvPr/>
              </p:nvCxnSpPr>
              <p:spPr>
                <a:xfrm>
                  <a:off x="5239755" y="3081805"/>
                  <a:ext cx="133845" cy="4119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>
                  <a:stCxn id="180" idx="4"/>
                  <a:endCxn id="182" idx="0"/>
                </p:cNvCxnSpPr>
                <p:nvPr/>
              </p:nvCxnSpPr>
              <p:spPr>
                <a:xfrm>
                  <a:off x="3050973" y="3317702"/>
                  <a:ext cx="0" cy="30904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>
                  <a:stCxn id="180" idx="2"/>
                  <a:endCxn id="179" idx="7"/>
                </p:cNvCxnSpPr>
                <p:nvPr/>
              </p:nvCxnSpPr>
              <p:spPr>
                <a:xfrm flipH="1">
                  <a:off x="2296615" y="3047702"/>
                  <a:ext cx="484358" cy="34908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>
                  <a:stCxn id="180" idx="1"/>
                  <a:endCxn id="178" idx="5"/>
                </p:cNvCxnSpPr>
                <p:nvPr/>
              </p:nvCxnSpPr>
              <p:spPr>
                <a:xfrm flipH="1" flipV="1">
                  <a:off x="2431892" y="2508900"/>
                  <a:ext cx="428162" cy="3478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>
                  <a:stCxn id="181" idx="7"/>
                  <a:endCxn id="185" idx="3"/>
                </p:cNvCxnSpPr>
                <p:nvPr/>
              </p:nvCxnSpPr>
              <p:spPr>
                <a:xfrm flipV="1">
                  <a:off x="3543392" y="1512050"/>
                  <a:ext cx="448079" cy="2210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6" name="Oval 175"/>
              <p:cNvSpPr/>
              <p:nvPr/>
            </p:nvSpPr>
            <p:spPr>
              <a:xfrm>
                <a:off x="4716016" y="2250814"/>
                <a:ext cx="540000" cy="54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smtClean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H</a:t>
                </a:r>
                <a:endParaRPr lang="en-IN" sz="16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177" name="Straight Connector 176"/>
              <p:cNvCxnSpPr>
                <a:stCxn id="184" idx="7"/>
                <a:endCxn id="176" idx="3"/>
              </p:cNvCxnSpPr>
              <p:nvPr/>
            </p:nvCxnSpPr>
            <p:spPr>
              <a:xfrm flipV="1">
                <a:off x="4440429" y="2711733"/>
                <a:ext cx="354668" cy="171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Oval 172"/>
            <p:cNvSpPr/>
            <p:nvPr/>
          </p:nvSpPr>
          <p:spPr>
            <a:xfrm>
              <a:off x="2476977" y="876271"/>
              <a:ext cx="756562" cy="71120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M</a:t>
              </a:r>
              <a:endParaRPr lang="en-IN" sz="16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74" name="Straight Connector 173"/>
            <p:cNvCxnSpPr>
              <a:stCxn id="173" idx="6"/>
              <a:endCxn id="185" idx="1"/>
            </p:cNvCxnSpPr>
            <p:nvPr/>
          </p:nvCxnSpPr>
          <p:spPr>
            <a:xfrm>
              <a:off x="3233539" y="1231874"/>
              <a:ext cx="823159" cy="106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9" name="Right Arrow 198"/>
          <p:cNvSpPr/>
          <p:nvPr/>
        </p:nvSpPr>
        <p:spPr>
          <a:xfrm rot="20507652">
            <a:off x="2311466" y="787672"/>
            <a:ext cx="608127" cy="264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8" name="Right Arrow 227"/>
          <p:cNvSpPr/>
          <p:nvPr/>
        </p:nvSpPr>
        <p:spPr>
          <a:xfrm rot="525928">
            <a:off x="5722596" y="439502"/>
            <a:ext cx="608127" cy="264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9" name="Right Arrow 228"/>
          <p:cNvSpPr/>
          <p:nvPr/>
        </p:nvSpPr>
        <p:spPr>
          <a:xfrm rot="5238168">
            <a:off x="8147305" y="2340481"/>
            <a:ext cx="608127" cy="264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0" name="Right Arrow 229"/>
          <p:cNvSpPr/>
          <p:nvPr/>
        </p:nvSpPr>
        <p:spPr>
          <a:xfrm rot="6818538">
            <a:off x="7625034" y="4972447"/>
            <a:ext cx="608127" cy="264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1" name="Right Arrow 230"/>
          <p:cNvSpPr/>
          <p:nvPr/>
        </p:nvSpPr>
        <p:spPr>
          <a:xfrm rot="13566242">
            <a:off x="4883313" y="4695541"/>
            <a:ext cx="608127" cy="264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2" name="Right Arrow 231"/>
          <p:cNvSpPr/>
          <p:nvPr/>
        </p:nvSpPr>
        <p:spPr>
          <a:xfrm rot="8472306">
            <a:off x="1820893" y="4363288"/>
            <a:ext cx="608127" cy="264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70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/>
          <p:cNvSpPr txBox="1"/>
          <p:nvPr/>
        </p:nvSpPr>
        <p:spPr>
          <a:xfrm>
            <a:off x="0" y="60005"/>
            <a:ext cx="5799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Another approach : Level order traversal</a:t>
            </a:r>
            <a:endParaRPr lang="en-IN" sz="24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35496" y="2023909"/>
            <a:ext cx="2514683" cy="1765131"/>
            <a:chOff x="1036370" y="876271"/>
            <a:chExt cx="5911894" cy="4928993"/>
          </a:xfrm>
        </p:grpSpPr>
        <p:grpSp>
          <p:nvGrpSpPr>
            <p:cNvPr id="80" name="Group 79"/>
            <p:cNvGrpSpPr/>
            <p:nvPr/>
          </p:nvGrpSpPr>
          <p:grpSpPr>
            <a:xfrm>
              <a:off x="1036370" y="1233984"/>
              <a:ext cx="5911894" cy="4571280"/>
              <a:chOff x="1036370" y="1233984"/>
              <a:chExt cx="4219646" cy="3470858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1036370" y="1233984"/>
                <a:ext cx="3807904" cy="3470858"/>
                <a:chOff x="1835696" y="1051131"/>
                <a:chExt cx="3807904" cy="3470858"/>
              </a:xfrm>
            </p:grpSpPr>
            <p:sp>
              <p:nvSpPr>
                <p:cNvPr id="86" name="Oval 85"/>
                <p:cNvSpPr/>
                <p:nvPr/>
              </p:nvSpPr>
              <p:spPr>
                <a:xfrm>
                  <a:off x="1970973" y="2047981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L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1835696" y="3317702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K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780973" y="2777702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F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082473" y="1653993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B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780973" y="3626745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J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3642390" y="2609552"/>
                  <a:ext cx="540000" cy="54000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A</a:t>
                  </a:r>
                  <a:endParaRPr lang="en-IN" sz="16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4778836" y="2620886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D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3912390" y="1051131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latin typeface="Times New Roman"/>
                      <a:ea typeface="Calibri"/>
                      <a:cs typeface="Times New Roman"/>
                    </a:rPr>
                    <a:t>G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3778218" y="3981989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E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5103600" y="3493789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I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4530109" y="1848525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C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97" name="Straight Connector 96"/>
                <p:cNvCxnSpPr>
                  <a:stCxn id="91" idx="1"/>
                  <a:endCxn id="89" idx="4"/>
                </p:cNvCxnSpPr>
                <p:nvPr/>
              </p:nvCxnSpPr>
              <p:spPr>
                <a:xfrm flipH="1" flipV="1">
                  <a:off x="3352473" y="2193993"/>
                  <a:ext cx="368998" cy="4946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>
                  <a:stCxn id="91" idx="7"/>
                  <a:endCxn id="96" idx="3"/>
                </p:cNvCxnSpPr>
                <p:nvPr/>
              </p:nvCxnSpPr>
              <p:spPr>
                <a:xfrm flipV="1">
                  <a:off x="4103309" y="2309444"/>
                  <a:ext cx="505881" cy="3791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>
                  <a:stCxn id="91" idx="2"/>
                  <a:endCxn id="88" idx="6"/>
                </p:cNvCxnSpPr>
                <p:nvPr/>
              </p:nvCxnSpPr>
              <p:spPr>
                <a:xfrm flipH="1">
                  <a:off x="3320973" y="2879552"/>
                  <a:ext cx="321417" cy="1681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>
                  <a:stCxn id="91" idx="4"/>
                  <a:endCxn id="94" idx="0"/>
                </p:cNvCxnSpPr>
                <p:nvPr/>
              </p:nvCxnSpPr>
              <p:spPr>
                <a:xfrm>
                  <a:off x="3912390" y="3149552"/>
                  <a:ext cx="135828" cy="8324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>
                  <a:stCxn id="91" idx="6"/>
                  <a:endCxn id="92" idx="2"/>
                </p:cNvCxnSpPr>
                <p:nvPr/>
              </p:nvCxnSpPr>
              <p:spPr>
                <a:xfrm>
                  <a:off x="4182390" y="2879552"/>
                  <a:ext cx="596446" cy="11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>
                  <a:stCxn id="92" idx="5"/>
                  <a:endCxn id="95" idx="0"/>
                </p:cNvCxnSpPr>
                <p:nvPr/>
              </p:nvCxnSpPr>
              <p:spPr>
                <a:xfrm>
                  <a:off x="5239755" y="3081805"/>
                  <a:ext cx="133845" cy="4119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>
                  <a:stCxn id="88" idx="4"/>
                  <a:endCxn id="90" idx="0"/>
                </p:cNvCxnSpPr>
                <p:nvPr/>
              </p:nvCxnSpPr>
              <p:spPr>
                <a:xfrm>
                  <a:off x="3050973" y="3317702"/>
                  <a:ext cx="0" cy="30904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>
                  <a:stCxn id="88" idx="2"/>
                  <a:endCxn id="87" idx="7"/>
                </p:cNvCxnSpPr>
                <p:nvPr/>
              </p:nvCxnSpPr>
              <p:spPr>
                <a:xfrm flipH="1">
                  <a:off x="2296615" y="3047702"/>
                  <a:ext cx="484358" cy="34908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>
                  <a:stCxn id="88" idx="1"/>
                  <a:endCxn id="86" idx="5"/>
                </p:cNvCxnSpPr>
                <p:nvPr/>
              </p:nvCxnSpPr>
              <p:spPr>
                <a:xfrm flipH="1" flipV="1">
                  <a:off x="2431892" y="2508900"/>
                  <a:ext cx="428162" cy="3478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>
                  <a:stCxn id="89" idx="7"/>
                  <a:endCxn id="93" idx="3"/>
                </p:cNvCxnSpPr>
                <p:nvPr/>
              </p:nvCxnSpPr>
              <p:spPr>
                <a:xfrm flipV="1">
                  <a:off x="3543392" y="1512050"/>
                  <a:ext cx="448079" cy="2210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Oval 83"/>
              <p:cNvSpPr/>
              <p:nvPr/>
            </p:nvSpPr>
            <p:spPr>
              <a:xfrm>
                <a:off x="4716016" y="2250814"/>
                <a:ext cx="540000" cy="5400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smtClean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H</a:t>
                </a:r>
                <a:endParaRPr lang="en-IN" sz="16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85" name="Straight Connector 84"/>
              <p:cNvCxnSpPr>
                <a:stCxn id="92" idx="7"/>
                <a:endCxn id="84" idx="3"/>
              </p:cNvCxnSpPr>
              <p:nvPr/>
            </p:nvCxnSpPr>
            <p:spPr>
              <a:xfrm flipV="1">
                <a:off x="4440429" y="2711733"/>
                <a:ext cx="354668" cy="171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Oval 80"/>
            <p:cNvSpPr/>
            <p:nvPr/>
          </p:nvSpPr>
          <p:spPr>
            <a:xfrm>
              <a:off x="2476977" y="876271"/>
              <a:ext cx="756562" cy="71120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M</a:t>
              </a:r>
              <a:endParaRPr lang="en-IN" sz="16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82" name="Straight Connector 81"/>
            <p:cNvCxnSpPr>
              <a:stCxn id="81" idx="6"/>
              <a:endCxn id="93" idx="1"/>
            </p:cNvCxnSpPr>
            <p:nvPr/>
          </p:nvCxnSpPr>
          <p:spPr>
            <a:xfrm>
              <a:off x="3233539" y="1231874"/>
              <a:ext cx="823159" cy="106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/>
          <p:cNvSpPr txBox="1"/>
          <p:nvPr/>
        </p:nvSpPr>
        <p:spPr>
          <a:xfrm>
            <a:off x="5582251" y="290837"/>
            <a:ext cx="3400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3 : M</a:t>
            </a:r>
          </a:p>
          <a:p>
            <a:r>
              <a:rPr lang="en-US" dirty="0" smtClean="0"/>
              <a:t>Level 2 : G, H, I, J, K, L</a:t>
            </a:r>
          </a:p>
          <a:p>
            <a:r>
              <a:rPr lang="en-US" dirty="0" smtClean="0"/>
              <a:t>Level 1 : B, C, D, E, F</a:t>
            </a:r>
          </a:p>
          <a:p>
            <a:r>
              <a:rPr lang="en-US" dirty="0" smtClean="0"/>
              <a:t>Level 0: A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521357" y="891001"/>
            <a:ext cx="3797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and visit the k highest level nodes and repeat until root is visited.</a:t>
            </a:r>
            <a:endParaRPr lang="en-IN" dirty="0"/>
          </a:p>
        </p:txBody>
      </p:sp>
      <p:grpSp>
        <p:nvGrpSpPr>
          <p:cNvPr id="65" name="Group 64"/>
          <p:cNvGrpSpPr/>
          <p:nvPr/>
        </p:nvGrpSpPr>
        <p:grpSpPr>
          <a:xfrm>
            <a:off x="3347864" y="2042454"/>
            <a:ext cx="2514683" cy="1765131"/>
            <a:chOff x="1036370" y="876271"/>
            <a:chExt cx="5911894" cy="4928993"/>
          </a:xfrm>
        </p:grpSpPr>
        <p:grpSp>
          <p:nvGrpSpPr>
            <p:cNvPr id="66" name="Group 65"/>
            <p:cNvGrpSpPr/>
            <p:nvPr/>
          </p:nvGrpSpPr>
          <p:grpSpPr>
            <a:xfrm>
              <a:off x="1036370" y="1233984"/>
              <a:ext cx="5911894" cy="4571280"/>
              <a:chOff x="1036370" y="1233984"/>
              <a:chExt cx="4219646" cy="3470858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1036370" y="1233984"/>
                <a:ext cx="3807904" cy="3470858"/>
                <a:chOff x="1835696" y="1051131"/>
                <a:chExt cx="3807904" cy="3470858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1970973" y="2047981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L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1835696" y="3317702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K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2780973" y="2777702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F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3082473" y="1653993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B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2780973" y="3626745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J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3642390" y="2609552"/>
                  <a:ext cx="540000" cy="54000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A</a:t>
                  </a:r>
                  <a:endParaRPr lang="en-IN" sz="16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4778836" y="2620886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D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912390" y="1051131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latin typeface="Times New Roman"/>
                      <a:ea typeface="Calibri"/>
                      <a:cs typeface="Times New Roman"/>
                    </a:rPr>
                    <a:t>G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778218" y="3981989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E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5103600" y="3493789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I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4530109" y="1848525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C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115" name="Straight Connector 114"/>
                <p:cNvCxnSpPr>
                  <a:stCxn id="77" idx="1"/>
                  <a:endCxn id="75" idx="4"/>
                </p:cNvCxnSpPr>
                <p:nvPr/>
              </p:nvCxnSpPr>
              <p:spPr>
                <a:xfrm flipH="1" flipV="1">
                  <a:off x="3352473" y="2193993"/>
                  <a:ext cx="368998" cy="4946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>
                  <a:stCxn id="77" idx="7"/>
                  <a:endCxn id="114" idx="3"/>
                </p:cNvCxnSpPr>
                <p:nvPr/>
              </p:nvCxnSpPr>
              <p:spPr>
                <a:xfrm flipV="1">
                  <a:off x="4103309" y="2309444"/>
                  <a:ext cx="505881" cy="3791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>
                  <a:stCxn id="77" idx="2"/>
                  <a:endCxn id="74" idx="6"/>
                </p:cNvCxnSpPr>
                <p:nvPr/>
              </p:nvCxnSpPr>
              <p:spPr>
                <a:xfrm flipH="1">
                  <a:off x="3320973" y="2879552"/>
                  <a:ext cx="321417" cy="1681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>
                  <a:stCxn id="77" idx="4"/>
                  <a:endCxn id="112" idx="0"/>
                </p:cNvCxnSpPr>
                <p:nvPr/>
              </p:nvCxnSpPr>
              <p:spPr>
                <a:xfrm>
                  <a:off x="3912390" y="3149552"/>
                  <a:ext cx="135828" cy="8324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>
                  <a:stCxn id="77" idx="6"/>
                  <a:endCxn id="78" idx="2"/>
                </p:cNvCxnSpPr>
                <p:nvPr/>
              </p:nvCxnSpPr>
              <p:spPr>
                <a:xfrm>
                  <a:off x="4182390" y="2879552"/>
                  <a:ext cx="596446" cy="11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>
                  <a:stCxn id="78" idx="5"/>
                  <a:endCxn id="113" idx="0"/>
                </p:cNvCxnSpPr>
                <p:nvPr/>
              </p:nvCxnSpPr>
              <p:spPr>
                <a:xfrm>
                  <a:off x="5239755" y="3081805"/>
                  <a:ext cx="133845" cy="4119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>
                  <a:stCxn id="74" idx="4"/>
                  <a:endCxn id="76" idx="0"/>
                </p:cNvCxnSpPr>
                <p:nvPr/>
              </p:nvCxnSpPr>
              <p:spPr>
                <a:xfrm>
                  <a:off x="3050973" y="3317702"/>
                  <a:ext cx="0" cy="30904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>
                  <a:stCxn id="74" idx="2"/>
                  <a:endCxn id="73" idx="7"/>
                </p:cNvCxnSpPr>
                <p:nvPr/>
              </p:nvCxnSpPr>
              <p:spPr>
                <a:xfrm flipH="1">
                  <a:off x="2296615" y="3047702"/>
                  <a:ext cx="484358" cy="34908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>
                  <a:stCxn id="74" idx="1"/>
                  <a:endCxn id="72" idx="5"/>
                </p:cNvCxnSpPr>
                <p:nvPr/>
              </p:nvCxnSpPr>
              <p:spPr>
                <a:xfrm flipH="1" flipV="1">
                  <a:off x="2431892" y="2508900"/>
                  <a:ext cx="428162" cy="3478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>
                  <a:stCxn id="75" idx="7"/>
                  <a:endCxn id="108" idx="3"/>
                </p:cNvCxnSpPr>
                <p:nvPr/>
              </p:nvCxnSpPr>
              <p:spPr>
                <a:xfrm flipV="1">
                  <a:off x="3543392" y="1512050"/>
                  <a:ext cx="448079" cy="2210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Oval 69"/>
              <p:cNvSpPr/>
              <p:nvPr/>
            </p:nvSpPr>
            <p:spPr>
              <a:xfrm>
                <a:off x="4716016" y="2250814"/>
                <a:ext cx="540000" cy="54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smtClean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H</a:t>
                </a:r>
                <a:endParaRPr lang="en-IN" sz="16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71" name="Straight Connector 70"/>
              <p:cNvCxnSpPr>
                <a:stCxn id="78" idx="7"/>
                <a:endCxn id="70" idx="3"/>
              </p:cNvCxnSpPr>
              <p:nvPr/>
            </p:nvCxnSpPr>
            <p:spPr>
              <a:xfrm flipV="1">
                <a:off x="4440429" y="2711733"/>
                <a:ext cx="354668" cy="171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Oval 66"/>
            <p:cNvSpPr/>
            <p:nvPr/>
          </p:nvSpPr>
          <p:spPr>
            <a:xfrm>
              <a:off x="2476977" y="876271"/>
              <a:ext cx="756562" cy="71120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M</a:t>
              </a:r>
              <a:endParaRPr lang="en-IN" sz="16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68" name="Straight Connector 67"/>
            <p:cNvCxnSpPr>
              <a:stCxn id="67" idx="6"/>
              <a:endCxn id="108" idx="1"/>
            </p:cNvCxnSpPr>
            <p:nvPr/>
          </p:nvCxnSpPr>
          <p:spPr>
            <a:xfrm>
              <a:off x="3233539" y="1231874"/>
              <a:ext cx="823159" cy="106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6516216" y="2023909"/>
            <a:ext cx="2514683" cy="1765131"/>
            <a:chOff x="1036370" y="876271"/>
            <a:chExt cx="5911894" cy="4928993"/>
          </a:xfrm>
        </p:grpSpPr>
        <p:grpSp>
          <p:nvGrpSpPr>
            <p:cNvPr id="184" name="Group 183"/>
            <p:cNvGrpSpPr/>
            <p:nvPr/>
          </p:nvGrpSpPr>
          <p:grpSpPr>
            <a:xfrm>
              <a:off x="1036370" y="1233984"/>
              <a:ext cx="5911894" cy="4571280"/>
              <a:chOff x="1036370" y="1233984"/>
              <a:chExt cx="4219646" cy="3470858"/>
            </a:xfrm>
          </p:grpSpPr>
          <p:grpSp>
            <p:nvGrpSpPr>
              <p:cNvPr id="187" name="Group 186"/>
              <p:cNvGrpSpPr/>
              <p:nvPr/>
            </p:nvGrpSpPr>
            <p:grpSpPr>
              <a:xfrm>
                <a:off x="1036370" y="1233984"/>
                <a:ext cx="3807904" cy="3470858"/>
                <a:chOff x="1835696" y="1051131"/>
                <a:chExt cx="3807904" cy="3470858"/>
              </a:xfrm>
            </p:grpSpPr>
            <p:sp>
              <p:nvSpPr>
                <p:cNvPr id="190" name="Oval 189"/>
                <p:cNvSpPr/>
                <p:nvPr/>
              </p:nvSpPr>
              <p:spPr>
                <a:xfrm>
                  <a:off x="1970973" y="2047981"/>
                  <a:ext cx="540000" cy="54000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L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91" name="Oval 190"/>
                <p:cNvSpPr/>
                <p:nvPr/>
              </p:nvSpPr>
              <p:spPr>
                <a:xfrm>
                  <a:off x="1835696" y="331770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K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92" name="Oval 191"/>
                <p:cNvSpPr/>
                <p:nvPr/>
              </p:nvSpPr>
              <p:spPr>
                <a:xfrm>
                  <a:off x="2780973" y="2777702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F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>
                  <a:off x="3082473" y="1653993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B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94" name="Oval 193"/>
                <p:cNvSpPr/>
                <p:nvPr/>
              </p:nvSpPr>
              <p:spPr>
                <a:xfrm>
                  <a:off x="2780973" y="3626745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J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3642390" y="2609552"/>
                  <a:ext cx="540000" cy="54000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A</a:t>
                  </a:r>
                  <a:endParaRPr lang="en-IN" sz="16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4778836" y="2620886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D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97" name="Oval 196"/>
                <p:cNvSpPr/>
                <p:nvPr/>
              </p:nvSpPr>
              <p:spPr>
                <a:xfrm>
                  <a:off x="3912390" y="1051131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latin typeface="Times New Roman"/>
                      <a:ea typeface="Calibri"/>
                      <a:cs typeface="Times New Roman"/>
                    </a:rPr>
                    <a:t>G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98" name="Oval 197"/>
                <p:cNvSpPr/>
                <p:nvPr/>
              </p:nvSpPr>
              <p:spPr>
                <a:xfrm>
                  <a:off x="3778218" y="3981989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E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5103600" y="3493789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I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>
                  <a:off x="4530109" y="1848525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C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201" name="Straight Connector 200"/>
                <p:cNvCxnSpPr>
                  <a:stCxn id="195" idx="1"/>
                  <a:endCxn id="193" idx="4"/>
                </p:cNvCxnSpPr>
                <p:nvPr/>
              </p:nvCxnSpPr>
              <p:spPr>
                <a:xfrm flipH="1" flipV="1">
                  <a:off x="3352473" y="2193993"/>
                  <a:ext cx="368998" cy="4946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>
                  <a:stCxn id="195" idx="7"/>
                  <a:endCxn id="200" idx="3"/>
                </p:cNvCxnSpPr>
                <p:nvPr/>
              </p:nvCxnSpPr>
              <p:spPr>
                <a:xfrm flipV="1">
                  <a:off x="4103309" y="2309444"/>
                  <a:ext cx="505881" cy="3791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>
                  <a:stCxn id="195" idx="2"/>
                  <a:endCxn id="192" idx="6"/>
                </p:cNvCxnSpPr>
                <p:nvPr/>
              </p:nvCxnSpPr>
              <p:spPr>
                <a:xfrm flipH="1">
                  <a:off x="3320973" y="2879552"/>
                  <a:ext cx="321417" cy="1681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>
                  <a:stCxn id="195" idx="4"/>
                  <a:endCxn id="198" idx="0"/>
                </p:cNvCxnSpPr>
                <p:nvPr/>
              </p:nvCxnSpPr>
              <p:spPr>
                <a:xfrm>
                  <a:off x="3912390" y="3149552"/>
                  <a:ext cx="135828" cy="8324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>
                  <a:stCxn id="195" idx="6"/>
                  <a:endCxn id="196" idx="2"/>
                </p:cNvCxnSpPr>
                <p:nvPr/>
              </p:nvCxnSpPr>
              <p:spPr>
                <a:xfrm>
                  <a:off x="4182390" y="2879552"/>
                  <a:ext cx="596446" cy="11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>
                  <a:stCxn id="196" idx="5"/>
                  <a:endCxn id="199" idx="0"/>
                </p:cNvCxnSpPr>
                <p:nvPr/>
              </p:nvCxnSpPr>
              <p:spPr>
                <a:xfrm>
                  <a:off x="5239755" y="3081805"/>
                  <a:ext cx="133845" cy="4119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>
                  <a:stCxn id="192" idx="4"/>
                  <a:endCxn id="194" idx="0"/>
                </p:cNvCxnSpPr>
                <p:nvPr/>
              </p:nvCxnSpPr>
              <p:spPr>
                <a:xfrm>
                  <a:off x="3050973" y="3317702"/>
                  <a:ext cx="0" cy="30904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>
                  <a:stCxn id="192" idx="2"/>
                  <a:endCxn id="191" idx="7"/>
                </p:cNvCxnSpPr>
                <p:nvPr/>
              </p:nvCxnSpPr>
              <p:spPr>
                <a:xfrm flipH="1">
                  <a:off x="2296615" y="3047702"/>
                  <a:ext cx="484358" cy="34908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>
                  <a:stCxn id="192" idx="1"/>
                  <a:endCxn id="190" idx="5"/>
                </p:cNvCxnSpPr>
                <p:nvPr/>
              </p:nvCxnSpPr>
              <p:spPr>
                <a:xfrm flipH="1" flipV="1">
                  <a:off x="2431892" y="2508900"/>
                  <a:ext cx="428162" cy="3478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>
                  <a:stCxn id="193" idx="7"/>
                  <a:endCxn id="197" idx="3"/>
                </p:cNvCxnSpPr>
                <p:nvPr/>
              </p:nvCxnSpPr>
              <p:spPr>
                <a:xfrm flipV="1">
                  <a:off x="3543392" y="1512050"/>
                  <a:ext cx="448079" cy="2210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8" name="Oval 187"/>
              <p:cNvSpPr/>
              <p:nvPr/>
            </p:nvSpPr>
            <p:spPr>
              <a:xfrm>
                <a:off x="4716016" y="2250814"/>
                <a:ext cx="540000" cy="54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smtClean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H</a:t>
                </a:r>
                <a:endParaRPr lang="en-IN" sz="16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189" name="Straight Connector 188"/>
              <p:cNvCxnSpPr>
                <a:stCxn id="196" idx="7"/>
                <a:endCxn id="188" idx="3"/>
              </p:cNvCxnSpPr>
              <p:nvPr/>
            </p:nvCxnSpPr>
            <p:spPr>
              <a:xfrm flipV="1">
                <a:off x="4440429" y="2711733"/>
                <a:ext cx="354668" cy="171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Oval 184"/>
            <p:cNvSpPr/>
            <p:nvPr/>
          </p:nvSpPr>
          <p:spPr>
            <a:xfrm>
              <a:off x="2476977" y="876271"/>
              <a:ext cx="756562" cy="71120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M</a:t>
              </a:r>
              <a:endParaRPr lang="en-IN" sz="16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86" name="Straight Connector 185"/>
            <p:cNvCxnSpPr>
              <a:stCxn id="185" idx="6"/>
              <a:endCxn id="197" idx="1"/>
            </p:cNvCxnSpPr>
            <p:nvPr/>
          </p:nvCxnSpPr>
          <p:spPr>
            <a:xfrm>
              <a:off x="3233539" y="1231874"/>
              <a:ext cx="823159" cy="106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>
            <a:off x="6516216" y="4760213"/>
            <a:ext cx="2514683" cy="1765131"/>
            <a:chOff x="1036370" y="876271"/>
            <a:chExt cx="5911894" cy="4928993"/>
          </a:xfrm>
        </p:grpSpPr>
        <p:grpSp>
          <p:nvGrpSpPr>
            <p:cNvPr id="212" name="Group 211"/>
            <p:cNvGrpSpPr/>
            <p:nvPr/>
          </p:nvGrpSpPr>
          <p:grpSpPr>
            <a:xfrm>
              <a:off x="1036370" y="1233984"/>
              <a:ext cx="5911894" cy="4571280"/>
              <a:chOff x="1036370" y="1233984"/>
              <a:chExt cx="4219646" cy="3470858"/>
            </a:xfrm>
          </p:grpSpPr>
          <p:grpSp>
            <p:nvGrpSpPr>
              <p:cNvPr id="215" name="Group 214"/>
              <p:cNvGrpSpPr/>
              <p:nvPr/>
            </p:nvGrpSpPr>
            <p:grpSpPr>
              <a:xfrm>
                <a:off x="1036370" y="1233984"/>
                <a:ext cx="3807904" cy="3470858"/>
                <a:chOff x="1835696" y="1051131"/>
                <a:chExt cx="3807904" cy="3470858"/>
              </a:xfrm>
            </p:grpSpPr>
            <p:sp>
              <p:nvSpPr>
                <p:cNvPr id="218" name="Oval 217"/>
                <p:cNvSpPr/>
                <p:nvPr/>
              </p:nvSpPr>
              <p:spPr>
                <a:xfrm>
                  <a:off x="1970973" y="2047981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L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219" name="Oval 218"/>
                <p:cNvSpPr/>
                <p:nvPr/>
              </p:nvSpPr>
              <p:spPr>
                <a:xfrm>
                  <a:off x="1835696" y="331770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K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220" name="Oval 219"/>
                <p:cNvSpPr/>
                <p:nvPr/>
              </p:nvSpPr>
              <p:spPr>
                <a:xfrm>
                  <a:off x="2780973" y="2777702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F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221" name="Oval 220"/>
                <p:cNvSpPr/>
                <p:nvPr/>
              </p:nvSpPr>
              <p:spPr>
                <a:xfrm>
                  <a:off x="3082473" y="1653993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B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222" name="Oval 221"/>
                <p:cNvSpPr/>
                <p:nvPr/>
              </p:nvSpPr>
              <p:spPr>
                <a:xfrm>
                  <a:off x="2780973" y="3626745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J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>
                  <a:off x="3642390" y="2609552"/>
                  <a:ext cx="540000" cy="54000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A</a:t>
                  </a:r>
                  <a:endParaRPr lang="en-IN" sz="16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224" name="Oval 223"/>
                <p:cNvSpPr/>
                <p:nvPr/>
              </p:nvSpPr>
              <p:spPr>
                <a:xfrm>
                  <a:off x="4778836" y="2620886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D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225" name="Oval 224"/>
                <p:cNvSpPr/>
                <p:nvPr/>
              </p:nvSpPr>
              <p:spPr>
                <a:xfrm>
                  <a:off x="3912390" y="1051131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latin typeface="Times New Roman"/>
                      <a:ea typeface="Calibri"/>
                      <a:cs typeface="Times New Roman"/>
                    </a:rPr>
                    <a:t>G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226" name="Oval 225"/>
                <p:cNvSpPr/>
                <p:nvPr/>
              </p:nvSpPr>
              <p:spPr>
                <a:xfrm>
                  <a:off x="3778218" y="3981989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E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227" name="Oval 226"/>
                <p:cNvSpPr/>
                <p:nvPr/>
              </p:nvSpPr>
              <p:spPr>
                <a:xfrm>
                  <a:off x="5103600" y="3493789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I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228" name="Oval 227"/>
                <p:cNvSpPr/>
                <p:nvPr/>
              </p:nvSpPr>
              <p:spPr>
                <a:xfrm>
                  <a:off x="4530109" y="1848525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C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229" name="Straight Connector 228"/>
                <p:cNvCxnSpPr>
                  <a:stCxn id="223" idx="1"/>
                  <a:endCxn id="221" idx="4"/>
                </p:cNvCxnSpPr>
                <p:nvPr/>
              </p:nvCxnSpPr>
              <p:spPr>
                <a:xfrm flipH="1" flipV="1">
                  <a:off x="3352473" y="2193993"/>
                  <a:ext cx="368998" cy="4946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>
                  <a:stCxn id="223" idx="7"/>
                  <a:endCxn id="228" idx="3"/>
                </p:cNvCxnSpPr>
                <p:nvPr/>
              </p:nvCxnSpPr>
              <p:spPr>
                <a:xfrm flipV="1">
                  <a:off x="4103309" y="2309444"/>
                  <a:ext cx="505881" cy="3791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>
                  <a:stCxn id="223" idx="2"/>
                  <a:endCxn id="220" idx="6"/>
                </p:cNvCxnSpPr>
                <p:nvPr/>
              </p:nvCxnSpPr>
              <p:spPr>
                <a:xfrm flipH="1">
                  <a:off x="3320973" y="2879552"/>
                  <a:ext cx="321417" cy="1681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>
                  <a:stCxn id="223" idx="4"/>
                  <a:endCxn id="226" idx="0"/>
                </p:cNvCxnSpPr>
                <p:nvPr/>
              </p:nvCxnSpPr>
              <p:spPr>
                <a:xfrm>
                  <a:off x="3912390" y="3149552"/>
                  <a:ext cx="135828" cy="8324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>
                  <a:stCxn id="223" idx="6"/>
                  <a:endCxn id="224" idx="2"/>
                </p:cNvCxnSpPr>
                <p:nvPr/>
              </p:nvCxnSpPr>
              <p:spPr>
                <a:xfrm>
                  <a:off x="4182390" y="2879552"/>
                  <a:ext cx="596446" cy="11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>
                  <a:stCxn id="224" idx="5"/>
                  <a:endCxn id="227" idx="0"/>
                </p:cNvCxnSpPr>
                <p:nvPr/>
              </p:nvCxnSpPr>
              <p:spPr>
                <a:xfrm>
                  <a:off x="5239755" y="3081805"/>
                  <a:ext cx="133845" cy="4119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>
                  <a:stCxn id="220" idx="4"/>
                  <a:endCxn id="222" idx="0"/>
                </p:cNvCxnSpPr>
                <p:nvPr/>
              </p:nvCxnSpPr>
              <p:spPr>
                <a:xfrm>
                  <a:off x="3050973" y="3317702"/>
                  <a:ext cx="0" cy="30904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>
                  <a:stCxn id="220" idx="2"/>
                  <a:endCxn id="219" idx="7"/>
                </p:cNvCxnSpPr>
                <p:nvPr/>
              </p:nvCxnSpPr>
              <p:spPr>
                <a:xfrm flipH="1">
                  <a:off x="2296615" y="3047702"/>
                  <a:ext cx="484358" cy="34908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>
                  <a:stCxn id="220" idx="1"/>
                  <a:endCxn id="218" idx="5"/>
                </p:cNvCxnSpPr>
                <p:nvPr/>
              </p:nvCxnSpPr>
              <p:spPr>
                <a:xfrm flipH="1" flipV="1">
                  <a:off x="2431892" y="2508900"/>
                  <a:ext cx="428162" cy="3478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>
                  <a:stCxn id="221" idx="7"/>
                  <a:endCxn id="225" idx="3"/>
                </p:cNvCxnSpPr>
                <p:nvPr/>
              </p:nvCxnSpPr>
              <p:spPr>
                <a:xfrm flipV="1">
                  <a:off x="3543392" y="1512050"/>
                  <a:ext cx="448079" cy="2210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6" name="Oval 215"/>
              <p:cNvSpPr/>
              <p:nvPr/>
            </p:nvSpPr>
            <p:spPr>
              <a:xfrm>
                <a:off x="4716016" y="2250814"/>
                <a:ext cx="540000" cy="54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smtClean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H</a:t>
                </a:r>
                <a:endParaRPr lang="en-IN" sz="16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217" name="Straight Connector 216"/>
              <p:cNvCxnSpPr>
                <a:stCxn id="224" idx="7"/>
                <a:endCxn id="216" idx="3"/>
              </p:cNvCxnSpPr>
              <p:nvPr/>
            </p:nvCxnSpPr>
            <p:spPr>
              <a:xfrm flipV="1">
                <a:off x="4440429" y="2711733"/>
                <a:ext cx="354668" cy="171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Oval 212"/>
            <p:cNvSpPr/>
            <p:nvPr/>
          </p:nvSpPr>
          <p:spPr>
            <a:xfrm>
              <a:off x="2476977" y="876271"/>
              <a:ext cx="756562" cy="71120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M</a:t>
              </a:r>
              <a:endParaRPr lang="en-IN" sz="16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214" name="Straight Connector 213"/>
            <p:cNvCxnSpPr>
              <a:stCxn id="213" idx="6"/>
              <a:endCxn id="225" idx="1"/>
            </p:cNvCxnSpPr>
            <p:nvPr/>
          </p:nvCxnSpPr>
          <p:spPr>
            <a:xfrm>
              <a:off x="3233539" y="1231874"/>
              <a:ext cx="823159" cy="106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/>
          <p:cNvGrpSpPr/>
          <p:nvPr/>
        </p:nvGrpSpPr>
        <p:grpSpPr>
          <a:xfrm>
            <a:off x="3419872" y="4760213"/>
            <a:ext cx="2514683" cy="1765131"/>
            <a:chOff x="1036370" y="876271"/>
            <a:chExt cx="5911894" cy="4928993"/>
          </a:xfrm>
        </p:grpSpPr>
        <p:grpSp>
          <p:nvGrpSpPr>
            <p:cNvPr id="240" name="Group 239"/>
            <p:cNvGrpSpPr/>
            <p:nvPr/>
          </p:nvGrpSpPr>
          <p:grpSpPr>
            <a:xfrm>
              <a:off x="1036370" y="1233984"/>
              <a:ext cx="5911894" cy="4571280"/>
              <a:chOff x="1036370" y="1233984"/>
              <a:chExt cx="4219646" cy="3470858"/>
            </a:xfrm>
          </p:grpSpPr>
          <p:grpSp>
            <p:nvGrpSpPr>
              <p:cNvPr id="243" name="Group 242"/>
              <p:cNvGrpSpPr/>
              <p:nvPr/>
            </p:nvGrpSpPr>
            <p:grpSpPr>
              <a:xfrm>
                <a:off x="1036370" y="1233984"/>
                <a:ext cx="3807904" cy="3470858"/>
                <a:chOff x="1835696" y="1051131"/>
                <a:chExt cx="3807904" cy="3470858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1970973" y="2047981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L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247" name="Oval 246"/>
                <p:cNvSpPr/>
                <p:nvPr/>
              </p:nvSpPr>
              <p:spPr>
                <a:xfrm>
                  <a:off x="1835696" y="331770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K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248" name="Oval 247"/>
                <p:cNvSpPr/>
                <p:nvPr/>
              </p:nvSpPr>
              <p:spPr>
                <a:xfrm>
                  <a:off x="2780973" y="277770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F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249" name="Oval 248"/>
                <p:cNvSpPr/>
                <p:nvPr/>
              </p:nvSpPr>
              <p:spPr>
                <a:xfrm>
                  <a:off x="3082473" y="1653993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B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250" name="Oval 249"/>
                <p:cNvSpPr/>
                <p:nvPr/>
              </p:nvSpPr>
              <p:spPr>
                <a:xfrm>
                  <a:off x="2780973" y="3626745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J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251" name="Oval 250"/>
                <p:cNvSpPr/>
                <p:nvPr/>
              </p:nvSpPr>
              <p:spPr>
                <a:xfrm>
                  <a:off x="3642390" y="2609552"/>
                  <a:ext cx="540000" cy="54000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A</a:t>
                  </a:r>
                  <a:endParaRPr lang="en-IN" sz="16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252" name="Oval 251"/>
                <p:cNvSpPr/>
                <p:nvPr/>
              </p:nvSpPr>
              <p:spPr>
                <a:xfrm>
                  <a:off x="4778836" y="2620886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D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253" name="Oval 252"/>
                <p:cNvSpPr/>
                <p:nvPr/>
              </p:nvSpPr>
              <p:spPr>
                <a:xfrm>
                  <a:off x="3912390" y="1051131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latin typeface="Times New Roman"/>
                      <a:ea typeface="Calibri"/>
                      <a:cs typeface="Times New Roman"/>
                    </a:rPr>
                    <a:t>G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254" name="Oval 253"/>
                <p:cNvSpPr/>
                <p:nvPr/>
              </p:nvSpPr>
              <p:spPr>
                <a:xfrm>
                  <a:off x="3778218" y="3981989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E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255" name="Oval 254"/>
                <p:cNvSpPr/>
                <p:nvPr/>
              </p:nvSpPr>
              <p:spPr>
                <a:xfrm>
                  <a:off x="5103600" y="3493789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I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256" name="Oval 255"/>
                <p:cNvSpPr/>
                <p:nvPr/>
              </p:nvSpPr>
              <p:spPr>
                <a:xfrm>
                  <a:off x="4530109" y="1848525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C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257" name="Straight Connector 256"/>
                <p:cNvCxnSpPr>
                  <a:stCxn id="251" idx="1"/>
                  <a:endCxn id="249" idx="4"/>
                </p:cNvCxnSpPr>
                <p:nvPr/>
              </p:nvCxnSpPr>
              <p:spPr>
                <a:xfrm flipH="1" flipV="1">
                  <a:off x="3352473" y="2193993"/>
                  <a:ext cx="368998" cy="4946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>
                  <a:stCxn id="251" idx="7"/>
                  <a:endCxn id="256" idx="3"/>
                </p:cNvCxnSpPr>
                <p:nvPr/>
              </p:nvCxnSpPr>
              <p:spPr>
                <a:xfrm flipV="1">
                  <a:off x="4103309" y="2309444"/>
                  <a:ext cx="505881" cy="3791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>
                  <a:stCxn id="251" idx="2"/>
                  <a:endCxn id="248" idx="6"/>
                </p:cNvCxnSpPr>
                <p:nvPr/>
              </p:nvCxnSpPr>
              <p:spPr>
                <a:xfrm flipH="1">
                  <a:off x="3320973" y="2879552"/>
                  <a:ext cx="321417" cy="1681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>
                  <a:stCxn id="251" idx="4"/>
                  <a:endCxn id="254" idx="0"/>
                </p:cNvCxnSpPr>
                <p:nvPr/>
              </p:nvCxnSpPr>
              <p:spPr>
                <a:xfrm>
                  <a:off x="3912390" y="3149552"/>
                  <a:ext cx="135828" cy="8324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>
                  <a:stCxn id="251" idx="6"/>
                  <a:endCxn id="252" idx="2"/>
                </p:cNvCxnSpPr>
                <p:nvPr/>
              </p:nvCxnSpPr>
              <p:spPr>
                <a:xfrm>
                  <a:off x="4182390" y="2879552"/>
                  <a:ext cx="596446" cy="11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>
                  <a:stCxn id="252" idx="5"/>
                  <a:endCxn id="255" idx="0"/>
                </p:cNvCxnSpPr>
                <p:nvPr/>
              </p:nvCxnSpPr>
              <p:spPr>
                <a:xfrm>
                  <a:off x="5239755" y="3081805"/>
                  <a:ext cx="133845" cy="4119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>
                  <a:stCxn id="248" idx="4"/>
                  <a:endCxn id="250" idx="0"/>
                </p:cNvCxnSpPr>
                <p:nvPr/>
              </p:nvCxnSpPr>
              <p:spPr>
                <a:xfrm>
                  <a:off x="3050973" y="3317702"/>
                  <a:ext cx="0" cy="30904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>
                  <a:stCxn id="248" idx="2"/>
                  <a:endCxn id="247" idx="7"/>
                </p:cNvCxnSpPr>
                <p:nvPr/>
              </p:nvCxnSpPr>
              <p:spPr>
                <a:xfrm flipH="1">
                  <a:off x="2296615" y="3047702"/>
                  <a:ext cx="484358" cy="34908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>
                  <a:stCxn id="248" idx="1"/>
                  <a:endCxn id="246" idx="5"/>
                </p:cNvCxnSpPr>
                <p:nvPr/>
              </p:nvCxnSpPr>
              <p:spPr>
                <a:xfrm flipH="1" flipV="1">
                  <a:off x="2431892" y="2508900"/>
                  <a:ext cx="428162" cy="3478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>
                  <a:stCxn id="249" idx="7"/>
                  <a:endCxn id="253" idx="3"/>
                </p:cNvCxnSpPr>
                <p:nvPr/>
              </p:nvCxnSpPr>
              <p:spPr>
                <a:xfrm flipV="1">
                  <a:off x="3543392" y="1512050"/>
                  <a:ext cx="448079" cy="2210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4" name="Oval 243"/>
              <p:cNvSpPr/>
              <p:nvPr/>
            </p:nvSpPr>
            <p:spPr>
              <a:xfrm>
                <a:off x="4716016" y="2250814"/>
                <a:ext cx="540000" cy="54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smtClean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H</a:t>
                </a:r>
                <a:endParaRPr lang="en-IN" sz="16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245" name="Straight Connector 244"/>
              <p:cNvCxnSpPr>
                <a:stCxn id="252" idx="7"/>
                <a:endCxn id="244" idx="3"/>
              </p:cNvCxnSpPr>
              <p:nvPr/>
            </p:nvCxnSpPr>
            <p:spPr>
              <a:xfrm flipV="1">
                <a:off x="4440429" y="2711733"/>
                <a:ext cx="354668" cy="171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1" name="Oval 240"/>
            <p:cNvSpPr/>
            <p:nvPr/>
          </p:nvSpPr>
          <p:spPr>
            <a:xfrm>
              <a:off x="2476977" y="876271"/>
              <a:ext cx="756562" cy="71120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M</a:t>
              </a:r>
              <a:endParaRPr lang="en-IN" sz="16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242" name="Straight Connector 241"/>
            <p:cNvCxnSpPr>
              <a:stCxn id="241" idx="6"/>
              <a:endCxn id="253" idx="1"/>
            </p:cNvCxnSpPr>
            <p:nvPr/>
          </p:nvCxnSpPr>
          <p:spPr>
            <a:xfrm>
              <a:off x="3233540" y="1231875"/>
              <a:ext cx="823159" cy="106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Group 266"/>
          <p:cNvGrpSpPr/>
          <p:nvPr/>
        </p:nvGrpSpPr>
        <p:grpSpPr>
          <a:xfrm>
            <a:off x="107504" y="4797152"/>
            <a:ext cx="2514683" cy="1765131"/>
            <a:chOff x="1036370" y="876271"/>
            <a:chExt cx="5911894" cy="4928993"/>
          </a:xfrm>
        </p:grpSpPr>
        <p:grpSp>
          <p:nvGrpSpPr>
            <p:cNvPr id="268" name="Group 267"/>
            <p:cNvGrpSpPr/>
            <p:nvPr/>
          </p:nvGrpSpPr>
          <p:grpSpPr>
            <a:xfrm>
              <a:off x="1036370" y="1233984"/>
              <a:ext cx="5911894" cy="4571280"/>
              <a:chOff x="1036370" y="1233984"/>
              <a:chExt cx="4219646" cy="3470858"/>
            </a:xfrm>
          </p:grpSpPr>
          <p:grpSp>
            <p:nvGrpSpPr>
              <p:cNvPr id="271" name="Group 270"/>
              <p:cNvGrpSpPr/>
              <p:nvPr/>
            </p:nvGrpSpPr>
            <p:grpSpPr>
              <a:xfrm>
                <a:off x="1036370" y="1233984"/>
                <a:ext cx="3807904" cy="3470858"/>
                <a:chOff x="1835696" y="1051131"/>
                <a:chExt cx="3807904" cy="3470858"/>
              </a:xfrm>
            </p:grpSpPr>
            <p:sp>
              <p:nvSpPr>
                <p:cNvPr id="274" name="Oval 273"/>
                <p:cNvSpPr/>
                <p:nvPr/>
              </p:nvSpPr>
              <p:spPr>
                <a:xfrm>
                  <a:off x="1970973" y="2047981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L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275" name="Oval 274"/>
                <p:cNvSpPr/>
                <p:nvPr/>
              </p:nvSpPr>
              <p:spPr>
                <a:xfrm>
                  <a:off x="1835696" y="331770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K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276" name="Oval 275"/>
                <p:cNvSpPr/>
                <p:nvPr/>
              </p:nvSpPr>
              <p:spPr>
                <a:xfrm>
                  <a:off x="2780973" y="277770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F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277" name="Oval 276"/>
                <p:cNvSpPr/>
                <p:nvPr/>
              </p:nvSpPr>
              <p:spPr>
                <a:xfrm>
                  <a:off x="3082473" y="1653993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B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278" name="Oval 277"/>
                <p:cNvSpPr/>
                <p:nvPr/>
              </p:nvSpPr>
              <p:spPr>
                <a:xfrm>
                  <a:off x="2780973" y="3626745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J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279" name="Oval 278"/>
                <p:cNvSpPr/>
                <p:nvPr/>
              </p:nvSpPr>
              <p:spPr>
                <a:xfrm>
                  <a:off x="3642390" y="2609552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A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280" name="Oval 279"/>
                <p:cNvSpPr/>
                <p:nvPr/>
              </p:nvSpPr>
              <p:spPr>
                <a:xfrm>
                  <a:off x="4778836" y="2620886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D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281" name="Oval 280"/>
                <p:cNvSpPr/>
                <p:nvPr/>
              </p:nvSpPr>
              <p:spPr>
                <a:xfrm>
                  <a:off x="3912390" y="1051131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solidFill>
                        <a:srgbClr val="000000"/>
                      </a:solidFill>
                      <a:latin typeface="Times New Roman"/>
                      <a:ea typeface="Calibri"/>
                      <a:cs typeface="Times New Roman"/>
                    </a:rPr>
                    <a:t>G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282" name="Oval 281"/>
                <p:cNvSpPr/>
                <p:nvPr/>
              </p:nvSpPr>
              <p:spPr>
                <a:xfrm>
                  <a:off x="3778218" y="3981989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E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283" name="Oval 282"/>
                <p:cNvSpPr/>
                <p:nvPr/>
              </p:nvSpPr>
              <p:spPr>
                <a:xfrm>
                  <a:off x="5103600" y="3493789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I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284" name="Oval 283"/>
                <p:cNvSpPr/>
                <p:nvPr/>
              </p:nvSpPr>
              <p:spPr>
                <a:xfrm>
                  <a:off x="4530109" y="1848525"/>
                  <a:ext cx="540000" cy="54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C</a:t>
                  </a:r>
                  <a:endParaRPr lang="en-IN" sz="1600" dirty="0">
                    <a:effectLst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285" name="Straight Connector 284"/>
                <p:cNvCxnSpPr>
                  <a:stCxn id="279" idx="1"/>
                  <a:endCxn id="277" idx="4"/>
                </p:cNvCxnSpPr>
                <p:nvPr/>
              </p:nvCxnSpPr>
              <p:spPr>
                <a:xfrm flipH="1" flipV="1">
                  <a:off x="3352473" y="2193993"/>
                  <a:ext cx="368998" cy="4946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>
                  <a:stCxn id="279" idx="7"/>
                  <a:endCxn id="284" idx="3"/>
                </p:cNvCxnSpPr>
                <p:nvPr/>
              </p:nvCxnSpPr>
              <p:spPr>
                <a:xfrm flipV="1">
                  <a:off x="4103309" y="2309444"/>
                  <a:ext cx="505881" cy="3791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>
                  <a:stCxn id="279" idx="2"/>
                  <a:endCxn id="276" idx="6"/>
                </p:cNvCxnSpPr>
                <p:nvPr/>
              </p:nvCxnSpPr>
              <p:spPr>
                <a:xfrm flipH="1">
                  <a:off x="3320973" y="2879552"/>
                  <a:ext cx="321417" cy="1681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>
                  <a:stCxn id="279" idx="4"/>
                  <a:endCxn id="282" idx="0"/>
                </p:cNvCxnSpPr>
                <p:nvPr/>
              </p:nvCxnSpPr>
              <p:spPr>
                <a:xfrm>
                  <a:off x="3912390" y="3149552"/>
                  <a:ext cx="135828" cy="8324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/>
                <p:cNvCxnSpPr>
                  <a:stCxn id="279" idx="6"/>
                  <a:endCxn id="280" idx="2"/>
                </p:cNvCxnSpPr>
                <p:nvPr/>
              </p:nvCxnSpPr>
              <p:spPr>
                <a:xfrm>
                  <a:off x="4182390" y="2879552"/>
                  <a:ext cx="596446" cy="11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>
                  <a:stCxn id="280" idx="5"/>
                  <a:endCxn id="283" idx="0"/>
                </p:cNvCxnSpPr>
                <p:nvPr/>
              </p:nvCxnSpPr>
              <p:spPr>
                <a:xfrm>
                  <a:off x="5239755" y="3081805"/>
                  <a:ext cx="133845" cy="4119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>
                  <a:stCxn id="276" idx="4"/>
                  <a:endCxn id="278" idx="0"/>
                </p:cNvCxnSpPr>
                <p:nvPr/>
              </p:nvCxnSpPr>
              <p:spPr>
                <a:xfrm>
                  <a:off x="3050973" y="3317702"/>
                  <a:ext cx="0" cy="30904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>
                  <a:stCxn id="276" idx="2"/>
                  <a:endCxn id="275" idx="7"/>
                </p:cNvCxnSpPr>
                <p:nvPr/>
              </p:nvCxnSpPr>
              <p:spPr>
                <a:xfrm flipH="1">
                  <a:off x="2296615" y="3047702"/>
                  <a:ext cx="484358" cy="34908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>
                  <a:stCxn id="276" idx="1"/>
                  <a:endCxn id="274" idx="5"/>
                </p:cNvCxnSpPr>
                <p:nvPr/>
              </p:nvCxnSpPr>
              <p:spPr>
                <a:xfrm flipH="1" flipV="1">
                  <a:off x="2431892" y="2508900"/>
                  <a:ext cx="428162" cy="3478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>
                  <a:stCxn id="277" idx="7"/>
                  <a:endCxn id="281" idx="3"/>
                </p:cNvCxnSpPr>
                <p:nvPr/>
              </p:nvCxnSpPr>
              <p:spPr>
                <a:xfrm flipV="1">
                  <a:off x="3543392" y="1512050"/>
                  <a:ext cx="448079" cy="2210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2" name="Oval 271"/>
              <p:cNvSpPr/>
              <p:nvPr/>
            </p:nvSpPr>
            <p:spPr>
              <a:xfrm>
                <a:off x="4716016" y="2250814"/>
                <a:ext cx="540000" cy="54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smtClean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H</a:t>
                </a:r>
                <a:endParaRPr lang="en-IN" sz="16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273" name="Straight Connector 272"/>
              <p:cNvCxnSpPr>
                <a:stCxn id="280" idx="7"/>
                <a:endCxn id="272" idx="3"/>
              </p:cNvCxnSpPr>
              <p:nvPr/>
            </p:nvCxnSpPr>
            <p:spPr>
              <a:xfrm flipV="1">
                <a:off x="4440429" y="2711733"/>
                <a:ext cx="354668" cy="171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9" name="Oval 268"/>
            <p:cNvSpPr/>
            <p:nvPr/>
          </p:nvSpPr>
          <p:spPr>
            <a:xfrm>
              <a:off x="2476977" y="876271"/>
              <a:ext cx="756562" cy="71120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M</a:t>
              </a:r>
              <a:endParaRPr lang="en-IN" sz="16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270" name="Straight Connector 269"/>
            <p:cNvCxnSpPr>
              <a:stCxn id="269" idx="6"/>
              <a:endCxn id="281" idx="1"/>
            </p:cNvCxnSpPr>
            <p:nvPr/>
          </p:nvCxnSpPr>
          <p:spPr>
            <a:xfrm>
              <a:off x="3233540" y="1231875"/>
              <a:ext cx="823159" cy="106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10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4010</TotalTime>
  <Words>646</Words>
  <Application>Microsoft Office PowerPoint</Application>
  <PresentationFormat>On-screen Show (4:3)</PresentationFormat>
  <Paragraphs>380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PLP</dc:creator>
  <cp:lastModifiedBy>PLP</cp:lastModifiedBy>
  <cp:revision>19</cp:revision>
  <dcterms:created xsi:type="dcterms:W3CDTF">2021-06-19T13:26:19Z</dcterms:created>
  <dcterms:modified xsi:type="dcterms:W3CDTF">2021-07-03T03:10:06Z</dcterms:modified>
</cp:coreProperties>
</file>