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5C518-C97C-4C42-B997-58CBAAA23D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64FE5-4016-49D8-875F-57472BA1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6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64FE5-4016-49D8-875F-57472BA1921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1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25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1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4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5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18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9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69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9E10-8058-45D5-87EF-F27701305CA2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48F2-3C4E-4C7B-A331-993613EDD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6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Combing Traversal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Various Graph Types Tests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71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4360" y="1990831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3848" y="2256803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91635" y="291689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6417" y="161800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52391" y="1473273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13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48785" y="262014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14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15602" y="3437725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00422" y="3774941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35896" y="3838213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5" idx="6"/>
            <a:endCxn id="4" idx="2"/>
          </p:cNvCxnSpPr>
          <p:nvPr/>
        </p:nvCxnSpPr>
        <p:spPr>
          <a:xfrm flipV="1">
            <a:off x="3635896" y="2206855"/>
            <a:ext cx="668464" cy="26597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4" idx="4"/>
          </p:cNvCxnSpPr>
          <p:nvPr/>
        </p:nvCxnSpPr>
        <p:spPr>
          <a:xfrm flipV="1">
            <a:off x="4260411" y="2422879"/>
            <a:ext cx="259973" cy="5572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5" idx="1"/>
          </p:cNvCxnSpPr>
          <p:nvPr/>
        </p:nvCxnSpPr>
        <p:spPr>
          <a:xfrm>
            <a:off x="2805193" y="1986778"/>
            <a:ext cx="461927" cy="33329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10" idx="6"/>
          </p:cNvCxnSpPr>
          <p:nvPr/>
        </p:nvCxnSpPr>
        <p:spPr>
          <a:xfrm flipH="1" flipV="1">
            <a:off x="1784439" y="1689297"/>
            <a:ext cx="651978" cy="14472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7"/>
            <a:endCxn id="5" idx="2"/>
          </p:cNvCxnSpPr>
          <p:nvPr/>
        </p:nvCxnSpPr>
        <p:spPr>
          <a:xfrm flipV="1">
            <a:off x="2517561" y="2472827"/>
            <a:ext cx="686287" cy="2105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  <a:endCxn id="6" idx="1"/>
          </p:cNvCxnSpPr>
          <p:nvPr/>
        </p:nvCxnSpPr>
        <p:spPr>
          <a:xfrm>
            <a:off x="3572624" y="2625579"/>
            <a:ext cx="382283" cy="3545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7"/>
            <a:endCxn id="6" idx="3"/>
          </p:cNvCxnSpPr>
          <p:nvPr/>
        </p:nvCxnSpPr>
        <p:spPr>
          <a:xfrm flipV="1">
            <a:off x="3084378" y="3285666"/>
            <a:ext cx="870529" cy="21533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0"/>
            <a:endCxn id="6" idx="4"/>
          </p:cNvCxnSpPr>
          <p:nvPr/>
        </p:nvCxnSpPr>
        <p:spPr>
          <a:xfrm flipV="1">
            <a:off x="3851920" y="3348938"/>
            <a:ext cx="255739" cy="4892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0"/>
            <a:endCxn id="6" idx="5"/>
          </p:cNvCxnSpPr>
          <p:nvPr/>
        </p:nvCxnSpPr>
        <p:spPr>
          <a:xfrm flipH="1" flipV="1">
            <a:off x="4260411" y="3285666"/>
            <a:ext cx="556035" cy="4892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436417" y="432910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15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00422" y="486916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17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22859" y="471640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16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419872" y="580526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18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2" idx="0"/>
            <a:endCxn id="12" idx="4"/>
          </p:cNvCxnSpPr>
          <p:nvPr/>
        </p:nvCxnSpPr>
        <p:spPr>
          <a:xfrm flipV="1">
            <a:off x="2652441" y="3869773"/>
            <a:ext cx="279185" cy="45932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0"/>
            <a:endCxn id="14" idx="4"/>
          </p:cNvCxnSpPr>
          <p:nvPr/>
        </p:nvCxnSpPr>
        <p:spPr>
          <a:xfrm flipV="1">
            <a:off x="3738883" y="4270261"/>
            <a:ext cx="113037" cy="44614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0"/>
            <a:endCxn id="13" idx="4"/>
          </p:cNvCxnSpPr>
          <p:nvPr/>
        </p:nvCxnSpPr>
        <p:spPr>
          <a:xfrm flipV="1">
            <a:off x="4816446" y="4206989"/>
            <a:ext cx="0" cy="6621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4" idx="4"/>
          </p:cNvCxnSpPr>
          <p:nvPr/>
        </p:nvCxnSpPr>
        <p:spPr>
          <a:xfrm flipV="1">
            <a:off x="3635896" y="5148456"/>
            <a:ext cx="102987" cy="65680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2"/>
            <a:endCxn id="14" idx="6"/>
          </p:cNvCxnSpPr>
          <p:nvPr/>
        </p:nvCxnSpPr>
        <p:spPr>
          <a:xfrm flipH="1">
            <a:off x="4067944" y="3990965"/>
            <a:ext cx="532478" cy="6327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3" idx="2"/>
            <a:endCxn id="44" idx="6"/>
          </p:cNvCxnSpPr>
          <p:nvPr/>
        </p:nvCxnSpPr>
        <p:spPr>
          <a:xfrm flipH="1" flipV="1">
            <a:off x="3954907" y="4932432"/>
            <a:ext cx="645515" cy="1527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1"/>
            <a:endCxn id="14" idx="5"/>
          </p:cNvCxnSpPr>
          <p:nvPr/>
        </p:nvCxnSpPr>
        <p:spPr>
          <a:xfrm flipH="1" flipV="1">
            <a:off x="4004672" y="4206989"/>
            <a:ext cx="659022" cy="72544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4" idx="2"/>
            <a:endCxn id="42" idx="6"/>
          </p:cNvCxnSpPr>
          <p:nvPr/>
        </p:nvCxnSpPr>
        <p:spPr>
          <a:xfrm flipH="1" flipV="1">
            <a:off x="2868465" y="4545124"/>
            <a:ext cx="654394" cy="38730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407674" y="2341565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5515686" y="313291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9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0"/>
            <a:endCxn id="77" idx="4"/>
          </p:cNvCxnSpPr>
          <p:nvPr/>
        </p:nvCxnSpPr>
        <p:spPr>
          <a:xfrm flipH="1" flipV="1">
            <a:off x="5623698" y="2773613"/>
            <a:ext cx="108012" cy="35930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711985" y="388341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893404" y="472404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80" idx="0"/>
            <a:endCxn id="78" idx="4"/>
          </p:cNvCxnSpPr>
          <p:nvPr/>
        </p:nvCxnSpPr>
        <p:spPr>
          <a:xfrm flipH="1" flipV="1">
            <a:off x="5731710" y="3564962"/>
            <a:ext cx="196299" cy="3184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1" idx="0"/>
            <a:endCxn id="80" idx="4"/>
          </p:cNvCxnSpPr>
          <p:nvPr/>
        </p:nvCxnSpPr>
        <p:spPr>
          <a:xfrm flipH="1" flipV="1">
            <a:off x="5928009" y="4315460"/>
            <a:ext cx="181419" cy="40858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7" idx="2"/>
            <a:endCxn id="4" idx="6"/>
          </p:cNvCxnSpPr>
          <p:nvPr/>
        </p:nvCxnSpPr>
        <p:spPr>
          <a:xfrm flipH="1" flipV="1">
            <a:off x="4736408" y="2206855"/>
            <a:ext cx="671266" cy="35073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997442" y="134800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839722" y="94151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3"/>
            <a:endCxn id="91" idx="7"/>
          </p:cNvCxnSpPr>
          <p:nvPr/>
        </p:nvCxnSpPr>
        <p:spPr>
          <a:xfrm flipH="1">
            <a:off x="5366218" y="1310288"/>
            <a:ext cx="536776" cy="10098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831632" y="61708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4" idx="2"/>
            <a:endCxn id="92" idx="7"/>
          </p:cNvCxnSpPr>
          <p:nvPr/>
        </p:nvCxnSpPr>
        <p:spPr>
          <a:xfrm flipH="1">
            <a:off x="6208498" y="833108"/>
            <a:ext cx="623134" cy="1716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1" idx="3"/>
            <a:endCxn id="4" idx="7"/>
          </p:cNvCxnSpPr>
          <p:nvPr/>
        </p:nvCxnSpPr>
        <p:spPr>
          <a:xfrm flipH="1">
            <a:off x="4673136" y="1716776"/>
            <a:ext cx="387578" cy="33732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6399584" y="22694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7098096" y="160116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364560" y="231567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7011256" y="3244527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316416" y="248484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8" name="Straight Connector 167"/>
          <p:cNvCxnSpPr>
            <a:stCxn id="163" idx="2"/>
            <a:endCxn id="77" idx="6"/>
          </p:cNvCxnSpPr>
          <p:nvPr/>
        </p:nvCxnSpPr>
        <p:spPr>
          <a:xfrm flipH="1">
            <a:off x="5839722" y="2485496"/>
            <a:ext cx="559862" cy="7209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4" idx="3"/>
            <a:endCxn id="163" idx="7"/>
          </p:cNvCxnSpPr>
          <p:nvPr/>
        </p:nvCxnSpPr>
        <p:spPr>
          <a:xfrm flipH="1">
            <a:off x="6768360" y="1969944"/>
            <a:ext cx="393008" cy="36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6" idx="1"/>
            <a:endCxn id="163" idx="4"/>
          </p:cNvCxnSpPr>
          <p:nvPr/>
        </p:nvCxnSpPr>
        <p:spPr>
          <a:xfrm flipH="1" flipV="1">
            <a:off x="6615608" y="2701520"/>
            <a:ext cx="458920" cy="60627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5" idx="2"/>
            <a:endCxn id="163" idx="6"/>
          </p:cNvCxnSpPr>
          <p:nvPr/>
        </p:nvCxnSpPr>
        <p:spPr>
          <a:xfrm flipH="1" flipV="1">
            <a:off x="6831632" y="2485496"/>
            <a:ext cx="532928" cy="4620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66" idx="0"/>
            <a:endCxn id="165" idx="4"/>
          </p:cNvCxnSpPr>
          <p:nvPr/>
        </p:nvCxnSpPr>
        <p:spPr>
          <a:xfrm flipV="1">
            <a:off x="7227280" y="2747726"/>
            <a:ext cx="353304" cy="49680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5" idx="6"/>
            <a:endCxn id="167" idx="2"/>
          </p:cNvCxnSpPr>
          <p:nvPr/>
        </p:nvCxnSpPr>
        <p:spPr>
          <a:xfrm>
            <a:off x="7796608" y="2531702"/>
            <a:ext cx="519808" cy="16916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67544" y="404664"/>
            <a:ext cx="268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1 : Random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51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467543" y="404664"/>
            <a:ext cx="305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2 : Mesh Type Graph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4304360" y="1990831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03848" y="2256803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23928" y="2924944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04108" y="1588392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75656" y="1288837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13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48785" y="2620144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14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04108" y="3577384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00422" y="3861048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35896" y="3966876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6"/>
            <a:endCxn id="3" idx="2"/>
          </p:cNvCxnSpPr>
          <p:nvPr/>
        </p:nvCxnSpPr>
        <p:spPr>
          <a:xfrm flipV="1">
            <a:off x="3635896" y="2206855"/>
            <a:ext cx="668464" cy="2659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7"/>
            <a:endCxn id="3" idx="4"/>
          </p:cNvCxnSpPr>
          <p:nvPr/>
        </p:nvCxnSpPr>
        <p:spPr>
          <a:xfrm flipV="1">
            <a:off x="4292704" y="2422879"/>
            <a:ext cx="227680" cy="5653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4" idx="1"/>
          </p:cNvCxnSpPr>
          <p:nvPr/>
        </p:nvCxnSpPr>
        <p:spPr>
          <a:xfrm>
            <a:off x="2972884" y="1957168"/>
            <a:ext cx="294236" cy="3629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7" idx="6"/>
          </p:cNvCxnSpPr>
          <p:nvPr/>
        </p:nvCxnSpPr>
        <p:spPr>
          <a:xfrm flipH="1" flipV="1">
            <a:off x="1907704" y="1504861"/>
            <a:ext cx="696404" cy="2995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7"/>
            <a:endCxn id="4" idx="2"/>
          </p:cNvCxnSpPr>
          <p:nvPr/>
        </p:nvCxnSpPr>
        <p:spPr>
          <a:xfrm flipV="1">
            <a:off x="2517561" y="2472827"/>
            <a:ext cx="686287" cy="210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5" idx="1"/>
          </p:cNvCxnSpPr>
          <p:nvPr/>
        </p:nvCxnSpPr>
        <p:spPr>
          <a:xfrm>
            <a:off x="3572624" y="2625579"/>
            <a:ext cx="414576" cy="362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5" idx="3"/>
          </p:cNvCxnSpPr>
          <p:nvPr/>
        </p:nvCxnSpPr>
        <p:spPr>
          <a:xfrm flipV="1">
            <a:off x="2972884" y="3293720"/>
            <a:ext cx="1014316" cy="346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5" idx="4"/>
          </p:cNvCxnSpPr>
          <p:nvPr/>
        </p:nvCxnSpPr>
        <p:spPr>
          <a:xfrm flipV="1">
            <a:off x="3851920" y="3356992"/>
            <a:ext cx="288032" cy="609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0"/>
            <a:endCxn id="5" idx="5"/>
          </p:cNvCxnSpPr>
          <p:nvPr/>
        </p:nvCxnSpPr>
        <p:spPr>
          <a:xfrm flipH="1" flipV="1">
            <a:off x="4292704" y="3293720"/>
            <a:ext cx="523742" cy="5673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95200" y="4576760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15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36408" y="4938984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17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586131" y="5008808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16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35896" y="6093296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18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1" idx="7"/>
            <a:endCxn id="9" idx="3"/>
          </p:cNvCxnSpPr>
          <p:nvPr/>
        </p:nvCxnSpPr>
        <p:spPr>
          <a:xfrm flipV="1">
            <a:off x="2363976" y="3946160"/>
            <a:ext cx="303404" cy="6938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0"/>
            <a:endCxn id="11" idx="4"/>
          </p:cNvCxnSpPr>
          <p:nvPr/>
        </p:nvCxnSpPr>
        <p:spPr>
          <a:xfrm flipV="1">
            <a:off x="3802155" y="4398924"/>
            <a:ext cx="49765" cy="609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0"/>
            <a:endCxn id="10" idx="4"/>
          </p:cNvCxnSpPr>
          <p:nvPr/>
        </p:nvCxnSpPr>
        <p:spPr>
          <a:xfrm flipH="1" flipV="1">
            <a:off x="4816446" y="4293096"/>
            <a:ext cx="135986" cy="6458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0"/>
            <a:endCxn id="23" idx="4"/>
          </p:cNvCxnSpPr>
          <p:nvPr/>
        </p:nvCxnSpPr>
        <p:spPr>
          <a:xfrm flipH="1" flipV="1">
            <a:off x="3802155" y="5440856"/>
            <a:ext cx="49765" cy="652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2"/>
            <a:endCxn id="11" idx="6"/>
          </p:cNvCxnSpPr>
          <p:nvPr/>
        </p:nvCxnSpPr>
        <p:spPr>
          <a:xfrm flipH="1">
            <a:off x="4067944" y="4077072"/>
            <a:ext cx="532478" cy="1058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2"/>
            <a:endCxn id="23" idx="6"/>
          </p:cNvCxnSpPr>
          <p:nvPr/>
        </p:nvCxnSpPr>
        <p:spPr>
          <a:xfrm flipH="1">
            <a:off x="4018179" y="5155008"/>
            <a:ext cx="718229" cy="69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1"/>
            <a:endCxn id="11" idx="5"/>
          </p:cNvCxnSpPr>
          <p:nvPr/>
        </p:nvCxnSpPr>
        <p:spPr>
          <a:xfrm flipH="1" flipV="1">
            <a:off x="4004672" y="4335652"/>
            <a:ext cx="795008" cy="666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  <a:endCxn id="21" idx="6"/>
          </p:cNvCxnSpPr>
          <p:nvPr/>
        </p:nvCxnSpPr>
        <p:spPr>
          <a:xfrm flipH="1" flipV="1">
            <a:off x="2427248" y="4792784"/>
            <a:ext cx="1158883" cy="432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07674" y="2341565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15686" y="3132914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9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4" idx="0"/>
            <a:endCxn id="33" idx="4"/>
          </p:cNvCxnSpPr>
          <p:nvPr/>
        </p:nvCxnSpPr>
        <p:spPr>
          <a:xfrm flipH="1" flipV="1">
            <a:off x="5623698" y="2773613"/>
            <a:ext cx="108012" cy="3593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029592" y="3966876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461640" y="5461042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6" idx="0"/>
            <a:endCxn id="34" idx="4"/>
          </p:cNvCxnSpPr>
          <p:nvPr/>
        </p:nvCxnSpPr>
        <p:spPr>
          <a:xfrm flipH="1" flipV="1">
            <a:off x="5731710" y="3564962"/>
            <a:ext cx="513906" cy="4019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0"/>
            <a:endCxn id="36" idx="4"/>
          </p:cNvCxnSpPr>
          <p:nvPr/>
        </p:nvCxnSpPr>
        <p:spPr>
          <a:xfrm flipH="1" flipV="1">
            <a:off x="6245616" y="4398924"/>
            <a:ext cx="432048" cy="1062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2"/>
            <a:endCxn id="3" idx="6"/>
          </p:cNvCxnSpPr>
          <p:nvPr/>
        </p:nvCxnSpPr>
        <p:spPr>
          <a:xfrm flipH="1" flipV="1">
            <a:off x="4736408" y="2206855"/>
            <a:ext cx="671266" cy="3507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997442" y="1348000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839722" y="941512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42" idx="3"/>
            <a:endCxn id="41" idx="7"/>
          </p:cNvCxnSpPr>
          <p:nvPr/>
        </p:nvCxnSpPr>
        <p:spPr>
          <a:xfrm flipH="1">
            <a:off x="5366218" y="1310288"/>
            <a:ext cx="536776" cy="100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831632" y="617084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4" idx="2"/>
            <a:endCxn id="42" idx="7"/>
          </p:cNvCxnSpPr>
          <p:nvPr/>
        </p:nvCxnSpPr>
        <p:spPr>
          <a:xfrm flipH="1">
            <a:off x="6208498" y="833108"/>
            <a:ext cx="623134" cy="1716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3"/>
            <a:endCxn id="3" idx="7"/>
          </p:cNvCxnSpPr>
          <p:nvPr/>
        </p:nvCxnSpPr>
        <p:spPr>
          <a:xfrm flipH="1">
            <a:off x="4673136" y="1716776"/>
            <a:ext cx="387578" cy="33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99584" y="2269472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098096" y="1601168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364560" y="2315678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011256" y="3244527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563660" y="2813405"/>
            <a:ext cx="432048" cy="43204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7" idx="2"/>
            <a:endCxn id="33" idx="6"/>
          </p:cNvCxnSpPr>
          <p:nvPr/>
        </p:nvCxnSpPr>
        <p:spPr>
          <a:xfrm flipH="1">
            <a:off x="5839722" y="2485496"/>
            <a:ext cx="559862" cy="72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3"/>
            <a:endCxn id="47" idx="7"/>
          </p:cNvCxnSpPr>
          <p:nvPr/>
        </p:nvCxnSpPr>
        <p:spPr>
          <a:xfrm flipH="1">
            <a:off x="6768360" y="1969944"/>
            <a:ext cx="393008" cy="362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1"/>
            <a:endCxn id="47" idx="4"/>
          </p:cNvCxnSpPr>
          <p:nvPr/>
        </p:nvCxnSpPr>
        <p:spPr>
          <a:xfrm flipH="1" flipV="1">
            <a:off x="6615608" y="2701520"/>
            <a:ext cx="458920" cy="606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2"/>
            <a:endCxn id="47" idx="6"/>
          </p:cNvCxnSpPr>
          <p:nvPr/>
        </p:nvCxnSpPr>
        <p:spPr>
          <a:xfrm flipH="1" flipV="1">
            <a:off x="6831632" y="2485496"/>
            <a:ext cx="532928" cy="462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0"/>
            <a:endCxn id="49" idx="4"/>
          </p:cNvCxnSpPr>
          <p:nvPr/>
        </p:nvCxnSpPr>
        <p:spPr>
          <a:xfrm flipV="1">
            <a:off x="7227280" y="2747726"/>
            <a:ext cx="353304" cy="496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6"/>
            <a:endCxn id="51" idx="2"/>
          </p:cNvCxnSpPr>
          <p:nvPr/>
        </p:nvCxnSpPr>
        <p:spPr>
          <a:xfrm>
            <a:off x="7796608" y="2531702"/>
            <a:ext cx="767052" cy="4977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" idx="1"/>
            <a:endCxn id="7" idx="5"/>
          </p:cNvCxnSpPr>
          <p:nvPr/>
        </p:nvCxnSpPr>
        <p:spPr>
          <a:xfrm flipH="1" flipV="1">
            <a:off x="1844432" y="1657613"/>
            <a:ext cx="367625" cy="10258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1" idx="2"/>
            <a:endCxn id="7" idx="7"/>
          </p:cNvCxnSpPr>
          <p:nvPr/>
        </p:nvCxnSpPr>
        <p:spPr>
          <a:xfrm flipH="1" flipV="1">
            <a:off x="1844432" y="1352109"/>
            <a:ext cx="3153010" cy="2119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" idx="0"/>
            <a:endCxn id="6" idx="4"/>
          </p:cNvCxnSpPr>
          <p:nvPr/>
        </p:nvCxnSpPr>
        <p:spPr>
          <a:xfrm flipV="1">
            <a:off x="2364809" y="2020440"/>
            <a:ext cx="455323" cy="5997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41" idx="4"/>
          </p:cNvCxnSpPr>
          <p:nvPr/>
        </p:nvCxnSpPr>
        <p:spPr>
          <a:xfrm flipH="1" flipV="1">
            <a:off x="5213466" y="1780048"/>
            <a:ext cx="410232" cy="5615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0"/>
            <a:endCxn id="42" idx="4"/>
          </p:cNvCxnSpPr>
          <p:nvPr/>
        </p:nvCxnSpPr>
        <p:spPr>
          <a:xfrm flipV="1">
            <a:off x="5623698" y="1373560"/>
            <a:ext cx="432048" cy="9680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7" idx="0"/>
            <a:endCxn id="42" idx="4"/>
          </p:cNvCxnSpPr>
          <p:nvPr/>
        </p:nvCxnSpPr>
        <p:spPr>
          <a:xfrm flipH="1" flipV="1">
            <a:off x="6055746" y="1373560"/>
            <a:ext cx="559862" cy="895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8" idx="1"/>
            <a:endCxn id="42" idx="5"/>
          </p:cNvCxnSpPr>
          <p:nvPr/>
        </p:nvCxnSpPr>
        <p:spPr>
          <a:xfrm flipH="1" flipV="1">
            <a:off x="6208498" y="1310288"/>
            <a:ext cx="952870" cy="3541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8" idx="1"/>
            <a:endCxn id="44" idx="4"/>
          </p:cNvCxnSpPr>
          <p:nvPr/>
        </p:nvCxnSpPr>
        <p:spPr>
          <a:xfrm flipH="1" flipV="1">
            <a:off x="7047656" y="1049132"/>
            <a:ext cx="113712" cy="615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7" idx="0"/>
            <a:endCxn id="44" idx="3"/>
          </p:cNvCxnSpPr>
          <p:nvPr/>
        </p:nvCxnSpPr>
        <p:spPr>
          <a:xfrm flipV="1">
            <a:off x="6615608" y="985860"/>
            <a:ext cx="279296" cy="12836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7" idx="6"/>
            <a:endCxn id="51" idx="4"/>
          </p:cNvCxnSpPr>
          <p:nvPr/>
        </p:nvCxnSpPr>
        <p:spPr>
          <a:xfrm flipV="1">
            <a:off x="6893688" y="3245453"/>
            <a:ext cx="1885996" cy="24316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7" idx="7"/>
            <a:endCxn id="50" idx="4"/>
          </p:cNvCxnSpPr>
          <p:nvPr/>
        </p:nvCxnSpPr>
        <p:spPr>
          <a:xfrm flipV="1">
            <a:off x="6830416" y="3676575"/>
            <a:ext cx="396864" cy="18477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34" idx="6"/>
            <a:endCxn id="50" idx="3"/>
          </p:cNvCxnSpPr>
          <p:nvPr/>
        </p:nvCxnSpPr>
        <p:spPr>
          <a:xfrm>
            <a:off x="5947734" y="3348938"/>
            <a:ext cx="1126794" cy="2643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7" idx="3"/>
            <a:endCxn id="36" idx="0"/>
          </p:cNvCxnSpPr>
          <p:nvPr/>
        </p:nvCxnSpPr>
        <p:spPr>
          <a:xfrm flipH="1">
            <a:off x="6245616" y="2638248"/>
            <a:ext cx="217240" cy="13286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34" idx="6"/>
            <a:endCxn id="49" idx="3"/>
          </p:cNvCxnSpPr>
          <p:nvPr/>
        </p:nvCxnSpPr>
        <p:spPr>
          <a:xfrm flipV="1">
            <a:off x="5947734" y="2684454"/>
            <a:ext cx="1480098" cy="6644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0"/>
            <a:endCxn id="4" idx="4"/>
          </p:cNvCxnSpPr>
          <p:nvPr/>
        </p:nvCxnSpPr>
        <p:spPr>
          <a:xfrm flipV="1">
            <a:off x="2820132" y="2688851"/>
            <a:ext cx="599740" cy="8885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1" idx="1"/>
            <a:endCxn id="7" idx="4"/>
          </p:cNvCxnSpPr>
          <p:nvPr/>
        </p:nvCxnSpPr>
        <p:spPr>
          <a:xfrm flipH="1" flipV="1">
            <a:off x="1691680" y="1720885"/>
            <a:ext cx="366792" cy="29191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21" idx="0"/>
            <a:endCxn id="8" idx="4"/>
          </p:cNvCxnSpPr>
          <p:nvPr/>
        </p:nvCxnSpPr>
        <p:spPr>
          <a:xfrm flipV="1">
            <a:off x="2211224" y="3052192"/>
            <a:ext cx="153585" cy="1524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24" idx="1"/>
            <a:endCxn id="9" idx="4"/>
          </p:cNvCxnSpPr>
          <p:nvPr/>
        </p:nvCxnSpPr>
        <p:spPr>
          <a:xfrm flipH="1" flipV="1">
            <a:off x="2820132" y="4009432"/>
            <a:ext cx="879036" cy="21471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3" idx="1"/>
            <a:endCxn id="9" idx="5"/>
          </p:cNvCxnSpPr>
          <p:nvPr/>
        </p:nvCxnSpPr>
        <p:spPr>
          <a:xfrm flipH="1" flipV="1">
            <a:off x="2972884" y="3946160"/>
            <a:ext cx="676519" cy="1125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24" idx="7"/>
            <a:endCxn id="22" idx="3"/>
          </p:cNvCxnSpPr>
          <p:nvPr/>
        </p:nvCxnSpPr>
        <p:spPr>
          <a:xfrm flipV="1">
            <a:off x="4004672" y="5307760"/>
            <a:ext cx="795008" cy="8488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" idx="0"/>
            <a:endCxn id="3" idx="5"/>
          </p:cNvCxnSpPr>
          <p:nvPr/>
        </p:nvCxnSpPr>
        <p:spPr>
          <a:xfrm flipH="1" flipV="1">
            <a:off x="4673136" y="2359607"/>
            <a:ext cx="143310" cy="1501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34" idx="1"/>
            <a:endCxn id="3" idx="5"/>
          </p:cNvCxnSpPr>
          <p:nvPr/>
        </p:nvCxnSpPr>
        <p:spPr>
          <a:xfrm flipH="1" flipV="1">
            <a:off x="4673136" y="2359607"/>
            <a:ext cx="905822" cy="8365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34" idx="3"/>
            <a:endCxn id="10" idx="7"/>
          </p:cNvCxnSpPr>
          <p:nvPr/>
        </p:nvCxnSpPr>
        <p:spPr>
          <a:xfrm flipH="1">
            <a:off x="4969198" y="3501690"/>
            <a:ext cx="609760" cy="4226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36" idx="3"/>
            <a:endCxn id="22" idx="6"/>
          </p:cNvCxnSpPr>
          <p:nvPr/>
        </p:nvCxnSpPr>
        <p:spPr>
          <a:xfrm flipH="1">
            <a:off x="5168456" y="4335652"/>
            <a:ext cx="924408" cy="8193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36" idx="2"/>
            <a:endCxn id="10" idx="6"/>
          </p:cNvCxnSpPr>
          <p:nvPr/>
        </p:nvCxnSpPr>
        <p:spPr>
          <a:xfrm flipH="1" flipV="1">
            <a:off x="5032470" y="4077072"/>
            <a:ext cx="997122" cy="1058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22" idx="7"/>
            <a:endCxn id="34" idx="4"/>
          </p:cNvCxnSpPr>
          <p:nvPr/>
        </p:nvCxnSpPr>
        <p:spPr>
          <a:xfrm flipV="1">
            <a:off x="5105184" y="3564962"/>
            <a:ext cx="626526" cy="1437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34" idx="2"/>
            <a:endCxn id="5" idx="6"/>
          </p:cNvCxnSpPr>
          <p:nvPr/>
        </p:nvCxnSpPr>
        <p:spPr>
          <a:xfrm flipH="1" flipV="1">
            <a:off x="4355976" y="3140968"/>
            <a:ext cx="1159710" cy="207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6" idx="6"/>
            <a:endCxn id="3" idx="2"/>
          </p:cNvCxnSpPr>
          <p:nvPr/>
        </p:nvCxnSpPr>
        <p:spPr>
          <a:xfrm>
            <a:off x="3036156" y="1804416"/>
            <a:ext cx="1268204" cy="402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44" idx="6"/>
            <a:endCxn id="51" idx="1"/>
          </p:cNvCxnSpPr>
          <p:nvPr/>
        </p:nvCxnSpPr>
        <p:spPr>
          <a:xfrm>
            <a:off x="7263680" y="833108"/>
            <a:ext cx="1363252" cy="20435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48" idx="5"/>
            <a:endCxn id="49" idx="0"/>
          </p:cNvCxnSpPr>
          <p:nvPr/>
        </p:nvCxnSpPr>
        <p:spPr>
          <a:xfrm>
            <a:off x="7466872" y="1969944"/>
            <a:ext cx="113712" cy="3457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6" idx="6"/>
            <a:endCxn id="51" idx="3"/>
          </p:cNvCxnSpPr>
          <p:nvPr/>
        </p:nvCxnSpPr>
        <p:spPr>
          <a:xfrm flipV="1">
            <a:off x="6461640" y="3182181"/>
            <a:ext cx="2165292" cy="10007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50" idx="6"/>
            <a:endCxn id="51" idx="2"/>
          </p:cNvCxnSpPr>
          <p:nvPr/>
        </p:nvCxnSpPr>
        <p:spPr>
          <a:xfrm flipV="1">
            <a:off x="7443304" y="3029429"/>
            <a:ext cx="1120356" cy="4311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7" idx="2"/>
            <a:endCxn id="24" idx="6"/>
          </p:cNvCxnSpPr>
          <p:nvPr/>
        </p:nvCxnSpPr>
        <p:spPr>
          <a:xfrm flipH="1">
            <a:off x="4067944" y="5677066"/>
            <a:ext cx="2393696" cy="63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37" idx="2"/>
            <a:endCxn id="22" idx="5"/>
          </p:cNvCxnSpPr>
          <p:nvPr/>
        </p:nvCxnSpPr>
        <p:spPr>
          <a:xfrm flipH="1" flipV="1">
            <a:off x="5105184" y="5307760"/>
            <a:ext cx="1356456" cy="3693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37" idx="1"/>
            <a:endCxn id="10" idx="5"/>
          </p:cNvCxnSpPr>
          <p:nvPr/>
        </p:nvCxnSpPr>
        <p:spPr>
          <a:xfrm flipH="1" flipV="1">
            <a:off x="4969198" y="4229824"/>
            <a:ext cx="1555714" cy="12944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" idx="2"/>
            <a:endCxn id="21" idx="6"/>
          </p:cNvCxnSpPr>
          <p:nvPr/>
        </p:nvCxnSpPr>
        <p:spPr>
          <a:xfrm flipH="1">
            <a:off x="2427248" y="4182900"/>
            <a:ext cx="1208648" cy="609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1" idx="1"/>
            <a:endCxn id="4" idx="4"/>
          </p:cNvCxnSpPr>
          <p:nvPr/>
        </p:nvCxnSpPr>
        <p:spPr>
          <a:xfrm flipH="1" flipV="1">
            <a:off x="3419872" y="2688851"/>
            <a:ext cx="279296" cy="13412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6" idx="6"/>
            <a:endCxn id="41" idx="2"/>
          </p:cNvCxnSpPr>
          <p:nvPr/>
        </p:nvCxnSpPr>
        <p:spPr>
          <a:xfrm flipV="1">
            <a:off x="3036156" y="1564024"/>
            <a:ext cx="1961286" cy="2403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34" idx="2"/>
            <a:endCxn id="4" idx="5"/>
          </p:cNvCxnSpPr>
          <p:nvPr/>
        </p:nvCxnSpPr>
        <p:spPr>
          <a:xfrm flipH="1" flipV="1">
            <a:off x="3572624" y="2625579"/>
            <a:ext cx="1943062" cy="7233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1" idx="1"/>
            <a:endCxn id="8" idx="5"/>
          </p:cNvCxnSpPr>
          <p:nvPr/>
        </p:nvCxnSpPr>
        <p:spPr>
          <a:xfrm flipH="1" flipV="1">
            <a:off x="2517561" y="2988920"/>
            <a:ext cx="1181607" cy="10412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2" idx="1"/>
            <a:endCxn id="5" idx="5"/>
          </p:cNvCxnSpPr>
          <p:nvPr/>
        </p:nvCxnSpPr>
        <p:spPr>
          <a:xfrm flipH="1" flipV="1">
            <a:off x="4292704" y="3293720"/>
            <a:ext cx="506976" cy="1708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36" idx="1"/>
            <a:endCxn id="5" idx="5"/>
          </p:cNvCxnSpPr>
          <p:nvPr/>
        </p:nvCxnSpPr>
        <p:spPr>
          <a:xfrm flipH="1" flipV="1">
            <a:off x="4292704" y="3293720"/>
            <a:ext cx="1800160" cy="7364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0" idx="3"/>
            <a:endCxn id="24" idx="7"/>
          </p:cNvCxnSpPr>
          <p:nvPr/>
        </p:nvCxnSpPr>
        <p:spPr>
          <a:xfrm flipH="1">
            <a:off x="4004672" y="4229824"/>
            <a:ext cx="659022" cy="192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36" idx="3"/>
            <a:endCxn id="21" idx="6"/>
          </p:cNvCxnSpPr>
          <p:nvPr/>
        </p:nvCxnSpPr>
        <p:spPr>
          <a:xfrm flipH="1">
            <a:off x="2427248" y="4335652"/>
            <a:ext cx="3665616" cy="4571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1" idx="1"/>
            <a:endCxn id="7" idx="5"/>
          </p:cNvCxnSpPr>
          <p:nvPr/>
        </p:nvCxnSpPr>
        <p:spPr>
          <a:xfrm flipH="1" flipV="1">
            <a:off x="1844432" y="1657613"/>
            <a:ext cx="1854736" cy="23725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33" idx="5"/>
            <a:endCxn id="50" idx="1"/>
          </p:cNvCxnSpPr>
          <p:nvPr/>
        </p:nvCxnSpPr>
        <p:spPr>
          <a:xfrm>
            <a:off x="5776450" y="2710341"/>
            <a:ext cx="1298078" cy="5974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47" idx="1"/>
            <a:endCxn id="41" idx="6"/>
          </p:cNvCxnSpPr>
          <p:nvPr/>
        </p:nvCxnSpPr>
        <p:spPr>
          <a:xfrm flipH="1" flipV="1">
            <a:off x="5429490" y="1564024"/>
            <a:ext cx="1033366" cy="768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1" idx="7"/>
            <a:endCxn id="5" idx="3"/>
          </p:cNvCxnSpPr>
          <p:nvPr/>
        </p:nvCxnSpPr>
        <p:spPr>
          <a:xfrm flipV="1">
            <a:off x="2363976" y="3293720"/>
            <a:ext cx="1623224" cy="1346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6" idx="4"/>
            <a:endCxn id="9" idx="0"/>
          </p:cNvCxnSpPr>
          <p:nvPr/>
        </p:nvCxnSpPr>
        <p:spPr>
          <a:xfrm>
            <a:off x="2820132" y="2020440"/>
            <a:ext cx="0" cy="15569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6" idx="5"/>
            <a:endCxn id="34" idx="1"/>
          </p:cNvCxnSpPr>
          <p:nvPr/>
        </p:nvCxnSpPr>
        <p:spPr>
          <a:xfrm>
            <a:off x="2972884" y="1957168"/>
            <a:ext cx="2606074" cy="12390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10" idx="1"/>
            <a:endCxn id="7" idx="5"/>
          </p:cNvCxnSpPr>
          <p:nvPr/>
        </p:nvCxnSpPr>
        <p:spPr>
          <a:xfrm flipH="1" flipV="1">
            <a:off x="1844432" y="1657613"/>
            <a:ext cx="2819262" cy="22667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37" idx="0"/>
            <a:endCxn id="3" idx="5"/>
          </p:cNvCxnSpPr>
          <p:nvPr/>
        </p:nvCxnSpPr>
        <p:spPr>
          <a:xfrm flipH="1" flipV="1">
            <a:off x="4673136" y="2359607"/>
            <a:ext cx="2004528" cy="31014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48" idx="2"/>
            <a:endCxn id="3" idx="6"/>
          </p:cNvCxnSpPr>
          <p:nvPr/>
        </p:nvCxnSpPr>
        <p:spPr>
          <a:xfrm flipH="1">
            <a:off x="4736408" y="1817192"/>
            <a:ext cx="2361688" cy="3896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8" idx="4"/>
            <a:endCxn id="36" idx="7"/>
          </p:cNvCxnSpPr>
          <p:nvPr/>
        </p:nvCxnSpPr>
        <p:spPr>
          <a:xfrm flipH="1">
            <a:off x="6398368" y="2033216"/>
            <a:ext cx="915752" cy="1996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4" idx="1"/>
            <a:endCxn id="21" idx="4"/>
          </p:cNvCxnSpPr>
          <p:nvPr/>
        </p:nvCxnSpPr>
        <p:spPr>
          <a:xfrm flipH="1" flipV="1">
            <a:off x="2211224" y="5008808"/>
            <a:ext cx="1487944" cy="11477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49" idx="1"/>
            <a:endCxn id="41" idx="6"/>
          </p:cNvCxnSpPr>
          <p:nvPr/>
        </p:nvCxnSpPr>
        <p:spPr>
          <a:xfrm flipH="1" flipV="1">
            <a:off x="5429490" y="1564024"/>
            <a:ext cx="1998342" cy="814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0" idx="0"/>
            <a:endCxn id="41" idx="4"/>
          </p:cNvCxnSpPr>
          <p:nvPr/>
        </p:nvCxnSpPr>
        <p:spPr>
          <a:xfrm flipV="1">
            <a:off x="4816446" y="1780048"/>
            <a:ext cx="397020" cy="20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4" idx="7"/>
            <a:endCxn id="41" idx="2"/>
          </p:cNvCxnSpPr>
          <p:nvPr/>
        </p:nvCxnSpPr>
        <p:spPr>
          <a:xfrm flipV="1">
            <a:off x="3572624" y="1564024"/>
            <a:ext cx="1424818" cy="756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8" idx="6"/>
            <a:endCxn id="5" idx="2"/>
          </p:cNvCxnSpPr>
          <p:nvPr/>
        </p:nvCxnSpPr>
        <p:spPr>
          <a:xfrm>
            <a:off x="2580833" y="2836168"/>
            <a:ext cx="1343095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10" idx="3"/>
            <a:endCxn id="23" idx="6"/>
          </p:cNvCxnSpPr>
          <p:nvPr/>
        </p:nvCxnSpPr>
        <p:spPr>
          <a:xfrm flipH="1">
            <a:off x="4018179" y="4229824"/>
            <a:ext cx="645515" cy="995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4" idx="6"/>
            <a:endCxn id="50" idx="1"/>
          </p:cNvCxnSpPr>
          <p:nvPr/>
        </p:nvCxnSpPr>
        <p:spPr>
          <a:xfrm>
            <a:off x="3635896" y="2472827"/>
            <a:ext cx="3438632" cy="8349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36" idx="6"/>
            <a:endCxn id="50" idx="3"/>
          </p:cNvCxnSpPr>
          <p:nvPr/>
        </p:nvCxnSpPr>
        <p:spPr>
          <a:xfrm flipV="1">
            <a:off x="6461640" y="3613303"/>
            <a:ext cx="612888" cy="5695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36" idx="4"/>
            <a:endCxn id="24" idx="7"/>
          </p:cNvCxnSpPr>
          <p:nvPr/>
        </p:nvCxnSpPr>
        <p:spPr>
          <a:xfrm flipH="1">
            <a:off x="4004672" y="4398924"/>
            <a:ext cx="2240944" cy="17576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50" idx="1"/>
            <a:endCxn id="41" idx="5"/>
          </p:cNvCxnSpPr>
          <p:nvPr/>
        </p:nvCxnSpPr>
        <p:spPr>
          <a:xfrm flipH="1" flipV="1">
            <a:off x="5366218" y="1716776"/>
            <a:ext cx="1708310" cy="15910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33" idx="3"/>
            <a:endCxn id="5" idx="7"/>
          </p:cNvCxnSpPr>
          <p:nvPr/>
        </p:nvCxnSpPr>
        <p:spPr>
          <a:xfrm flipH="1">
            <a:off x="4292704" y="2710341"/>
            <a:ext cx="1178242" cy="2778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51" idx="3"/>
            <a:endCxn id="24" idx="6"/>
          </p:cNvCxnSpPr>
          <p:nvPr/>
        </p:nvCxnSpPr>
        <p:spPr>
          <a:xfrm flipH="1">
            <a:off x="4067944" y="3182181"/>
            <a:ext cx="4558988" cy="31271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stCxn id="49" idx="1"/>
            <a:endCxn id="42" idx="5"/>
          </p:cNvCxnSpPr>
          <p:nvPr/>
        </p:nvCxnSpPr>
        <p:spPr>
          <a:xfrm flipH="1" flipV="1">
            <a:off x="6208498" y="1310288"/>
            <a:ext cx="1219334" cy="10686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34" idx="2"/>
            <a:endCxn id="11" idx="7"/>
          </p:cNvCxnSpPr>
          <p:nvPr/>
        </p:nvCxnSpPr>
        <p:spPr>
          <a:xfrm flipH="1">
            <a:off x="4004672" y="3348938"/>
            <a:ext cx="1511014" cy="6812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9" idx="1"/>
            <a:endCxn id="8" idx="5"/>
          </p:cNvCxnSpPr>
          <p:nvPr/>
        </p:nvCxnSpPr>
        <p:spPr>
          <a:xfrm flipH="1" flipV="1">
            <a:off x="2517561" y="2988920"/>
            <a:ext cx="149819" cy="6517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34" idx="2"/>
            <a:endCxn id="9" idx="6"/>
          </p:cNvCxnSpPr>
          <p:nvPr/>
        </p:nvCxnSpPr>
        <p:spPr>
          <a:xfrm flipH="1">
            <a:off x="3036156" y="3348938"/>
            <a:ext cx="2479530" cy="4444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8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076056" y="4766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4" idx="2"/>
            <a:endCxn id="2" idx="6"/>
          </p:cNvCxnSpPr>
          <p:nvPr/>
        </p:nvCxnSpPr>
        <p:spPr>
          <a:xfrm flipH="1" flipV="1">
            <a:off x="5508104" y="692696"/>
            <a:ext cx="360040" cy="7200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868144" y="54868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16216" y="83671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92280" y="126876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1"/>
            <a:endCxn id="4" idx="6"/>
          </p:cNvCxnSpPr>
          <p:nvPr/>
        </p:nvCxnSpPr>
        <p:spPr>
          <a:xfrm flipH="1" flipV="1">
            <a:off x="6300192" y="764704"/>
            <a:ext cx="279296" cy="1352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  <a:endCxn id="5" idx="5"/>
          </p:cNvCxnSpPr>
          <p:nvPr/>
        </p:nvCxnSpPr>
        <p:spPr>
          <a:xfrm flipH="1" flipV="1">
            <a:off x="6884992" y="1205488"/>
            <a:ext cx="270560" cy="12654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596336" y="184482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30" idx="0"/>
            <a:endCxn id="28" idx="5"/>
          </p:cNvCxnSpPr>
          <p:nvPr/>
        </p:nvCxnSpPr>
        <p:spPr>
          <a:xfrm flipH="1" flipV="1">
            <a:off x="7965112" y="2213600"/>
            <a:ext cx="135280" cy="27929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884368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28384" y="314096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56376" y="386104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1" idx="0"/>
            <a:endCxn id="30" idx="4"/>
          </p:cNvCxnSpPr>
          <p:nvPr/>
        </p:nvCxnSpPr>
        <p:spPr>
          <a:xfrm flipH="1" flipV="1">
            <a:off x="8100392" y="2924944"/>
            <a:ext cx="144016" cy="21602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2" idx="7"/>
            <a:endCxn id="32" idx="4"/>
          </p:cNvCxnSpPr>
          <p:nvPr/>
        </p:nvCxnSpPr>
        <p:spPr>
          <a:xfrm flipV="1">
            <a:off x="8109128" y="4293096"/>
            <a:ext cx="63272" cy="35130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40352" y="45811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44" idx="7"/>
            <a:endCxn id="42" idx="4"/>
          </p:cNvCxnSpPr>
          <p:nvPr/>
        </p:nvCxnSpPr>
        <p:spPr>
          <a:xfrm flipV="1">
            <a:off x="7749088" y="5013176"/>
            <a:ext cx="207288" cy="27929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0312" y="522920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804248" y="580526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56176" y="60932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5" idx="7"/>
            <a:endCxn id="44" idx="3"/>
          </p:cNvCxnSpPr>
          <p:nvPr/>
        </p:nvCxnSpPr>
        <p:spPr>
          <a:xfrm flipV="1">
            <a:off x="7173024" y="5597976"/>
            <a:ext cx="270560" cy="27056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6"/>
            <a:endCxn id="45" idx="3"/>
          </p:cNvCxnSpPr>
          <p:nvPr/>
        </p:nvCxnSpPr>
        <p:spPr>
          <a:xfrm flipV="1">
            <a:off x="6588224" y="6174040"/>
            <a:ext cx="279296" cy="1352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508104" y="630932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46" idx="3"/>
            <a:endCxn id="52" idx="6"/>
          </p:cNvCxnSpPr>
          <p:nvPr/>
        </p:nvCxnSpPr>
        <p:spPr>
          <a:xfrm flipH="1">
            <a:off x="5940152" y="6462072"/>
            <a:ext cx="279296" cy="6327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788024" y="630932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067944" y="60932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419872" y="580526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2" idx="2"/>
            <a:endCxn id="54" idx="6"/>
          </p:cNvCxnSpPr>
          <p:nvPr/>
        </p:nvCxnSpPr>
        <p:spPr>
          <a:xfrm flipH="1">
            <a:off x="5220072" y="6525344"/>
            <a:ext cx="28803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1"/>
            <a:endCxn id="73" idx="5"/>
          </p:cNvCxnSpPr>
          <p:nvPr/>
        </p:nvCxnSpPr>
        <p:spPr>
          <a:xfrm flipH="1" flipV="1">
            <a:off x="3284592" y="5669984"/>
            <a:ext cx="198552" cy="1985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915816" y="530120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>
            <a:stCxn id="75" idx="5"/>
            <a:endCxn id="73" idx="1"/>
          </p:cNvCxnSpPr>
          <p:nvPr/>
        </p:nvCxnSpPr>
        <p:spPr>
          <a:xfrm>
            <a:off x="2852544" y="5093920"/>
            <a:ext cx="126544" cy="27056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483768" y="472514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267744" y="40770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195736" y="335699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76" idx="4"/>
            <a:endCxn id="75" idx="1"/>
          </p:cNvCxnSpPr>
          <p:nvPr/>
        </p:nvCxnSpPr>
        <p:spPr>
          <a:xfrm>
            <a:off x="2483768" y="4509120"/>
            <a:ext cx="63272" cy="27929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7" idx="4"/>
            <a:endCxn id="76" idx="0"/>
          </p:cNvCxnSpPr>
          <p:nvPr/>
        </p:nvCxnSpPr>
        <p:spPr>
          <a:xfrm>
            <a:off x="2411760" y="3789040"/>
            <a:ext cx="72008" cy="2880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267744" y="263691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5" idx="3"/>
            <a:endCxn id="83" idx="0"/>
          </p:cNvCxnSpPr>
          <p:nvPr/>
        </p:nvCxnSpPr>
        <p:spPr>
          <a:xfrm flipH="1">
            <a:off x="2483768" y="2357616"/>
            <a:ext cx="135280" cy="27929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55776" y="198884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2962033" y="141277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563888" y="90872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6" idx="3"/>
            <a:endCxn id="85" idx="7"/>
          </p:cNvCxnSpPr>
          <p:nvPr/>
        </p:nvCxnSpPr>
        <p:spPr>
          <a:xfrm flipH="1">
            <a:off x="2924552" y="1781552"/>
            <a:ext cx="100753" cy="27056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2"/>
            <a:endCxn id="86" idx="7"/>
          </p:cNvCxnSpPr>
          <p:nvPr/>
        </p:nvCxnSpPr>
        <p:spPr>
          <a:xfrm flipH="1">
            <a:off x="3330809" y="1124744"/>
            <a:ext cx="233079" cy="35130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283968" y="54868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28" idx="1"/>
            <a:endCxn id="6" idx="5"/>
          </p:cNvCxnSpPr>
          <p:nvPr/>
        </p:nvCxnSpPr>
        <p:spPr>
          <a:xfrm flipH="1" flipV="1">
            <a:off x="7461056" y="1637536"/>
            <a:ext cx="198552" cy="27056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2" idx="0"/>
            <a:endCxn id="31" idx="4"/>
          </p:cNvCxnSpPr>
          <p:nvPr/>
        </p:nvCxnSpPr>
        <p:spPr>
          <a:xfrm flipV="1">
            <a:off x="8172400" y="3573016"/>
            <a:ext cx="72008" cy="2880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4" idx="2"/>
            <a:endCxn id="55" idx="5"/>
          </p:cNvCxnSpPr>
          <p:nvPr/>
        </p:nvCxnSpPr>
        <p:spPr>
          <a:xfrm flipH="1" flipV="1">
            <a:off x="4436720" y="6462072"/>
            <a:ext cx="351304" cy="6327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6" idx="5"/>
            <a:endCxn id="55" idx="2"/>
          </p:cNvCxnSpPr>
          <p:nvPr/>
        </p:nvCxnSpPr>
        <p:spPr>
          <a:xfrm>
            <a:off x="3788648" y="6174040"/>
            <a:ext cx="279296" cy="1352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7" idx="0"/>
            <a:endCxn id="83" idx="4"/>
          </p:cNvCxnSpPr>
          <p:nvPr/>
        </p:nvCxnSpPr>
        <p:spPr>
          <a:xfrm flipV="1">
            <a:off x="2411760" y="3068960"/>
            <a:ext cx="72008" cy="2880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93" idx="2"/>
            <a:endCxn id="87" idx="7"/>
          </p:cNvCxnSpPr>
          <p:nvPr/>
        </p:nvCxnSpPr>
        <p:spPr>
          <a:xfrm flipH="1">
            <a:off x="3932664" y="764704"/>
            <a:ext cx="351304" cy="2072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2" idx="2"/>
            <a:endCxn id="93" idx="6"/>
          </p:cNvCxnSpPr>
          <p:nvPr/>
        </p:nvCxnSpPr>
        <p:spPr>
          <a:xfrm flipH="1">
            <a:off x="4716016" y="692696"/>
            <a:ext cx="360040" cy="7200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67543" y="404664"/>
            <a:ext cx="305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3 : Ring Type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28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404664"/>
            <a:ext cx="305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4 : Star Type 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004048" y="350100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6" idx="3"/>
            <a:endCxn id="4" idx="7"/>
          </p:cNvCxnSpPr>
          <p:nvPr/>
        </p:nvCxnSpPr>
        <p:spPr>
          <a:xfrm flipH="1">
            <a:off x="5372824" y="3149704"/>
            <a:ext cx="234556" cy="4145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44108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40152" y="349478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23444" y="4132801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2"/>
            <a:endCxn id="4" idx="6"/>
          </p:cNvCxnSpPr>
          <p:nvPr/>
        </p:nvCxnSpPr>
        <p:spPr>
          <a:xfrm flipH="1">
            <a:off x="5436096" y="3710812"/>
            <a:ext cx="504056" cy="622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4" idx="5"/>
          </p:cNvCxnSpPr>
          <p:nvPr/>
        </p:nvCxnSpPr>
        <p:spPr>
          <a:xfrm flipH="1" flipV="1">
            <a:off x="5372824" y="3869784"/>
            <a:ext cx="213892" cy="3262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99992" y="4132801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3" idx="6"/>
            <a:endCxn id="4" idx="2"/>
          </p:cNvCxnSpPr>
          <p:nvPr/>
        </p:nvCxnSpPr>
        <p:spPr>
          <a:xfrm>
            <a:off x="4580736" y="3710812"/>
            <a:ext cx="423312" cy="622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48688" y="349478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9999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2160" y="206084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5"/>
            <a:endCxn id="4" idx="1"/>
          </p:cNvCxnSpPr>
          <p:nvPr/>
        </p:nvCxnSpPr>
        <p:spPr>
          <a:xfrm>
            <a:off x="4868768" y="3149704"/>
            <a:ext cx="198552" cy="4145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8" idx="2"/>
            <a:endCxn id="7" idx="6"/>
          </p:cNvCxnSpPr>
          <p:nvPr/>
        </p:nvCxnSpPr>
        <p:spPr>
          <a:xfrm flipH="1" flipV="1">
            <a:off x="6372200" y="3710812"/>
            <a:ext cx="360040" cy="311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732240" y="349789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1"/>
            <a:endCxn id="8" idx="5"/>
          </p:cNvCxnSpPr>
          <p:nvPr/>
        </p:nvCxnSpPr>
        <p:spPr>
          <a:xfrm flipH="1" flipV="1">
            <a:off x="5892220" y="4501577"/>
            <a:ext cx="210033" cy="43278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38981" y="487109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95936" y="486916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75856" y="3489013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7"/>
            <a:endCxn id="11" idx="3"/>
          </p:cNvCxnSpPr>
          <p:nvPr/>
        </p:nvCxnSpPr>
        <p:spPr>
          <a:xfrm flipV="1">
            <a:off x="4364712" y="4501577"/>
            <a:ext cx="198552" cy="43085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6"/>
            <a:endCxn id="13" idx="2"/>
          </p:cNvCxnSpPr>
          <p:nvPr/>
        </p:nvCxnSpPr>
        <p:spPr>
          <a:xfrm>
            <a:off x="3707904" y="3705037"/>
            <a:ext cx="440784" cy="57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916827" y="206084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4" idx="1"/>
            <a:endCxn id="25" idx="5"/>
          </p:cNvCxnSpPr>
          <p:nvPr/>
        </p:nvCxnSpPr>
        <p:spPr>
          <a:xfrm flipH="1" flipV="1">
            <a:off x="4285603" y="2429624"/>
            <a:ext cx="277661" cy="4145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516216" y="141277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596336" y="349789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16216" y="551030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15" idx="7"/>
            <a:endCxn id="27" idx="3"/>
          </p:cNvCxnSpPr>
          <p:nvPr/>
        </p:nvCxnSpPr>
        <p:spPr>
          <a:xfrm flipV="1">
            <a:off x="6380936" y="1781552"/>
            <a:ext cx="198552" cy="34256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3"/>
            <a:endCxn id="32" idx="7"/>
          </p:cNvCxnSpPr>
          <p:nvPr/>
        </p:nvCxnSpPr>
        <p:spPr>
          <a:xfrm flipH="1">
            <a:off x="3860656" y="5237936"/>
            <a:ext cx="198552" cy="37694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491880" y="555160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4" idx="6"/>
            <a:endCxn id="22" idx="2"/>
          </p:cNvCxnSpPr>
          <p:nvPr/>
        </p:nvCxnSpPr>
        <p:spPr>
          <a:xfrm>
            <a:off x="2843808" y="3705037"/>
            <a:ext cx="4320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411760" y="3489013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09639" y="1387415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29499" y="6926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5" idx="5"/>
            <a:endCxn id="25" idx="1"/>
          </p:cNvCxnSpPr>
          <p:nvPr/>
        </p:nvCxnSpPr>
        <p:spPr>
          <a:xfrm>
            <a:off x="3778415" y="1756191"/>
            <a:ext cx="201684" cy="36792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3"/>
            <a:endCxn id="27" idx="7"/>
          </p:cNvCxnSpPr>
          <p:nvPr/>
        </p:nvCxnSpPr>
        <p:spPr>
          <a:xfrm flipH="1">
            <a:off x="6884992" y="1061472"/>
            <a:ext cx="207779" cy="4145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449910" y="347882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28" idx="6"/>
            <a:endCxn id="39" idx="2"/>
          </p:cNvCxnSpPr>
          <p:nvPr/>
        </p:nvCxnSpPr>
        <p:spPr>
          <a:xfrm flipV="1">
            <a:off x="8028384" y="3694844"/>
            <a:ext cx="421526" cy="190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069753" y="627389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915816" y="627389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86949" y="3489013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29" idx="5"/>
            <a:endCxn id="41" idx="1"/>
          </p:cNvCxnSpPr>
          <p:nvPr/>
        </p:nvCxnSpPr>
        <p:spPr>
          <a:xfrm>
            <a:off x="6884992" y="5879082"/>
            <a:ext cx="248033" cy="4580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3"/>
            <a:endCxn id="42" idx="7"/>
          </p:cNvCxnSpPr>
          <p:nvPr/>
        </p:nvCxnSpPr>
        <p:spPr>
          <a:xfrm flipH="1">
            <a:off x="3284592" y="5920384"/>
            <a:ext cx="270560" cy="4167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88921" y="685069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11" idx="7"/>
            <a:endCxn id="4" idx="3"/>
          </p:cNvCxnSpPr>
          <p:nvPr/>
        </p:nvCxnSpPr>
        <p:spPr>
          <a:xfrm flipV="1">
            <a:off x="4868768" y="3869784"/>
            <a:ext cx="198552" cy="32628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3"/>
            <a:endCxn id="6" idx="7"/>
          </p:cNvCxnSpPr>
          <p:nvPr/>
        </p:nvCxnSpPr>
        <p:spPr>
          <a:xfrm flipH="1">
            <a:off x="5912884" y="2429624"/>
            <a:ext cx="162548" cy="41457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6"/>
            <a:endCxn id="28" idx="2"/>
          </p:cNvCxnSpPr>
          <p:nvPr/>
        </p:nvCxnSpPr>
        <p:spPr>
          <a:xfrm>
            <a:off x="7164288" y="3713922"/>
            <a:ext cx="4320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9" idx="1"/>
            <a:endCxn id="20" idx="5"/>
          </p:cNvCxnSpPr>
          <p:nvPr/>
        </p:nvCxnSpPr>
        <p:spPr>
          <a:xfrm flipH="1" flipV="1">
            <a:off x="6407757" y="5239868"/>
            <a:ext cx="171731" cy="33371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4" idx="2"/>
            <a:endCxn id="43" idx="6"/>
          </p:cNvCxnSpPr>
          <p:nvPr/>
        </p:nvCxnSpPr>
        <p:spPr>
          <a:xfrm flipH="1">
            <a:off x="1918997" y="3705037"/>
            <a:ext cx="49276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1"/>
            <a:endCxn id="46" idx="5"/>
          </p:cNvCxnSpPr>
          <p:nvPr/>
        </p:nvCxnSpPr>
        <p:spPr>
          <a:xfrm flipH="1" flipV="1">
            <a:off x="3257697" y="1053845"/>
            <a:ext cx="215214" cy="39684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2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404664"/>
            <a:ext cx="305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5 : Tree Type Graph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4355976" y="523847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7" idx="7"/>
            <a:endCxn id="55" idx="3"/>
          </p:cNvCxnSpPr>
          <p:nvPr/>
        </p:nvCxnSpPr>
        <p:spPr>
          <a:xfrm flipV="1">
            <a:off x="1838665" y="892623"/>
            <a:ext cx="2580583" cy="113027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469889" y="195962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355976" y="196761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380312" y="200930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0"/>
            <a:endCxn id="55" idx="4"/>
          </p:cNvCxnSpPr>
          <p:nvPr/>
        </p:nvCxnSpPr>
        <p:spPr>
          <a:xfrm flipV="1">
            <a:off x="4572000" y="955895"/>
            <a:ext cx="0" cy="10117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1"/>
            <a:endCxn id="55" idx="5"/>
          </p:cNvCxnSpPr>
          <p:nvPr/>
        </p:nvCxnSpPr>
        <p:spPr>
          <a:xfrm flipH="1" flipV="1">
            <a:off x="4724752" y="892623"/>
            <a:ext cx="2718832" cy="117995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23528" y="314727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64" idx="0"/>
            <a:endCxn id="57" idx="4"/>
          </p:cNvCxnSpPr>
          <p:nvPr/>
        </p:nvCxnSpPr>
        <p:spPr>
          <a:xfrm flipH="1" flipV="1">
            <a:off x="1685913" y="2391672"/>
            <a:ext cx="5767" cy="74929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475656" y="314096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699792" y="3150809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51920" y="3150809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5" idx="0"/>
            <a:endCxn id="57" idx="5"/>
          </p:cNvCxnSpPr>
          <p:nvPr/>
        </p:nvCxnSpPr>
        <p:spPr>
          <a:xfrm flipH="1" flipV="1">
            <a:off x="1838665" y="2328400"/>
            <a:ext cx="1077151" cy="8224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9" idx="0"/>
            <a:endCxn id="58" idx="5"/>
          </p:cNvCxnSpPr>
          <p:nvPr/>
        </p:nvCxnSpPr>
        <p:spPr>
          <a:xfrm flipH="1" flipV="1">
            <a:off x="4724752" y="2336386"/>
            <a:ext cx="423312" cy="80000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32040" y="313639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71" idx="0"/>
            <a:endCxn id="59" idx="3"/>
          </p:cNvCxnSpPr>
          <p:nvPr/>
        </p:nvCxnSpPr>
        <p:spPr>
          <a:xfrm flipV="1">
            <a:off x="6732240" y="2378082"/>
            <a:ext cx="711344" cy="75830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516216" y="313639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380312" y="314096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172400" y="3129187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>
            <a:stCxn id="72" idx="0"/>
            <a:endCxn id="59" idx="4"/>
          </p:cNvCxnSpPr>
          <p:nvPr/>
        </p:nvCxnSpPr>
        <p:spPr>
          <a:xfrm flipV="1">
            <a:off x="7596336" y="2441354"/>
            <a:ext cx="0" cy="69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3" idx="0"/>
            <a:endCxn id="59" idx="5"/>
          </p:cNvCxnSpPr>
          <p:nvPr/>
        </p:nvCxnSpPr>
        <p:spPr>
          <a:xfrm flipH="1" flipV="1">
            <a:off x="7749088" y="2378082"/>
            <a:ext cx="639336" cy="75110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5496" y="41966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62" idx="3"/>
            <a:endCxn id="76" idx="0"/>
          </p:cNvCxnSpPr>
          <p:nvPr/>
        </p:nvCxnSpPr>
        <p:spPr>
          <a:xfrm flipH="1">
            <a:off x="251520" y="3516054"/>
            <a:ext cx="135280" cy="68061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1560" y="41966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187624" y="41966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63688" y="4199609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62" idx="5"/>
            <a:endCxn id="78" idx="0"/>
          </p:cNvCxnSpPr>
          <p:nvPr/>
        </p:nvCxnSpPr>
        <p:spPr>
          <a:xfrm>
            <a:off x="692304" y="3516054"/>
            <a:ext cx="135280" cy="68061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5" idx="3"/>
            <a:endCxn id="83" idx="0"/>
          </p:cNvCxnSpPr>
          <p:nvPr/>
        </p:nvCxnSpPr>
        <p:spPr>
          <a:xfrm flipH="1">
            <a:off x="2627784" y="3519585"/>
            <a:ext cx="135280" cy="67708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411760" y="41966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987824" y="418739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563888" y="4199609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139952" y="418739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65" idx="5"/>
            <a:endCxn id="85" idx="0"/>
          </p:cNvCxnSpPr>
          <p:nvPr/>
        </p:nvCxnSpPr>
        <p:spPr>
          <a:xfrm>
            <a:off x="3068568" y="3519585"/>
            <a:ext cx="135280" cy="66780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6" idx="3"/>
            <a:endCxn id="86" idx="0"/>
          </p:cNvCxnSpPr>
          <p:nvPr/>
        </p:nvCxnSpPr>
        <p:spPr>
          <a:xfrm flipH="1">
            <a:off x="3779912" y="3519585"/>
            <a:ext cx="135280" cy="68002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716016" y="418739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69" idx="3"/>
            <a:endCxn id="90" idx="0"/>
          </p:cNvCxnSpPr>
          <p:nvPr/>
        </p:nvCxnSpPr>
        <p:spPr>
          <a:xfrm flipH="1">
            <a:off x="4932040" y="3505166"/>
            <a:ext cx="63272" cy="68222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292080" y="4176841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940152" y="418739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6516216" y="41966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69" idx="5"/>
            <a:endCxn id="92" idx="0"/>
          </p:cNvCxnSpPr>
          <p:nvPr/>
        </p:nvCxnSpPr>
        <p:spPr>
          <a:xfrm>
            <a:off x="5300816" y="3505166"/>
            <a:ext cx="207288" cy="671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1" idx="4"/>
            <a:endCxn id="93" idx="0"/>
          </p:cNvCxnSpPr>
          <p:nvPr/>
        </p:nvCxnSpPr>
        <p:spPr>
          <a:xfrm flipH="1">
            <a:off x="6156176" y="3568438"/>
            <a:ext cx="576064" cy="6189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92280" y="4176841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62" idx="0"/>
            <a:endCxn id="57" idx="3"/>
          </p:cNvCxnSpPr>
          <p:nvPr/>
        </p:nvCxnSpPr>
        <p:spPr>
          <a:xfrm flipV="1">
            <a:off x="539552" y="2328400"/>
            <a:ext cx="993609" cy="8188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6" idx="0"/>
            <a:endCxn id="58" idx="3"/>
          </p:cNvCxnSpPr>
          <p:nvPr/>
        </p:nvCxnSpPr>
        <p:spPr>
          <a:xfrm flipV="1">
            <a:off x="4067944" y="2336386"/>
            <a:ext cx="351304" cy="81442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4" idx="3"/>
            <a:endCxn id="79" idx="0"/>
          </p:cNvCxnSpPr>
          <p:nvPr/>
        </p:nvCxnSpPr>
        <p:spPr>
          <a:xfrm flipH="1">
            <a:off x="1403648" y="3509744"/>
            <a:ext cx="135280" cy="68692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0" idx="0"/>
            <a:endCxn id="64" idx="5"/>
          </p:cNvCxnSpPr>
          <p:nvPr/>
        </p:nvCxnSpPr>
        <p:spPr>
          <a:xfrm flipH="1" flipV="1">
            <a:off x="1844432" y="3509744"/>
            <a:ext cx="135280" cy="68986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7" idx="0"/>
            <a:endCxn id="66" idx="5"/>
          </p:cNvCxnSpPr>
          <p:nvPr/>
        </p:nvCxnSpPr>
        <p:spPr>
          <a:xfrm flipH="1" flipV="1">
            <a:off x="4220696" y="3519585"/>
            <a:ext cx="135280" cy="66780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7" idx="0"/>
            <a:endCxn id="71" idx="4"/>
          </p:cNvCxnSpPr>
          <p:nvPr/>
        </p:nvCxnSpPr>
        <p:spPr>
          <a:xfrm flipH="1" flipV="1">
            <a:off x="6732240" y="3568438"/>
            <a:ext cx="576064" cy="6084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1" idx="4"/>
            <a:endCxn id="94" idx="0"/>
          </p:cNvCxnSpPr>
          <p:nvPr/>
        </p:nvCxnSpPr>
        <p:spPr>
          <a:xfrm>
            <a:off x="6732240" y="3568438"/>
            <a:ext cx="0" cy="62823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urved Connector 52"/>
          <p:cNvCxnSpPr>
            <a:stCxn id="2" idx="3"/>
            <a:endCxn id="8" idx="2"/>
          </p:cNvCxnSpPr>
          <p:nvPr/>
        </p:nvCxnSpPr>
        <p:spPr>
          <a:xfrm rot="5400000">
            <a:off x="287524" y="1385508"/>
            <a:ext cx="711344" cy="63272"/>
          </a:xfrm>
          <a:prstGeom prst="curvedConnector4">
            <a:avLst>
              <a:gd name="adj1" fmla="val 30368"/>
              <a:gd name="adj2" fmla="val 461297"/>
            </a:avLst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8" idx="7"/>
            <a:endCxn id="4" idx="3"/>
          </p:cNvCxnSpPr>
          <p:nvPr/>
        </p:nvCxnSpPr>
        <p:spPr>
          <a:xfrm rot="5400000" flipH="1" flipV="1">
            <a:off x="1179026" y="862782"/>
            <a:ext cx="558592" cy="955972"/>
          </a:xfrm>
          <a:prstGeom prst="curvedConnector3">
            <a:avLst>
              <a:gd name="adj1" fmla="val 94645"/>
            </a:avLst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5" name="Group 1054"/>
          <p:cNvGrpSpPr/>
          <p:nvPr/>
        </p:nvGrpSpPr>
        <p:grpSpPr>
          <a:xfrm>
            <a:off x="611560" y="692696"/>
            <a:ext cx="4248472" cy="2952328"/>
            <a:chOff x="611560" y="692696"/>
            <a:chExt cx="4248472" cy="2952328"/>
          </a:xfrm>
        </p:grpSpPr>
        <p:cxnSp>
          <p:nvCxnSpPr>
            <p:cNvPr id="5" name="Straight Connector 4"/>
            <p:cNvCxnSpPr>
              <a:stCxn id="12" idx="0"/>
              <a:endCxn id="8" idx="4"/>
            </p:cNvCxnSpPr>
            <p:nvPr/>
          </p:nvCxnSpPr>
          <p:spPr>
            <a:xfrm flipV="1">
              <a:off x="827584" y="1988840"/>
              <a:ext cx="0" cy="37540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611560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873036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11560" y="1556792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1560" y="2364249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07704" y="1556792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203848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11560" y="321297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907704" y="2364249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131840" y="148478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27984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0"/>
              <a:endCxn id="2" idx="4"/>
            </p:cNvCxnSpPr>
            <p:nvPr/>
          </p:nvCxnSpPr>
          <p:spPr>
            <a:xfrm flipV="1">
              <a:off x="827584" y="112474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2"/>
              <a:endCxn id="2" idx="6"/>
            </p:cNvCxnSpPr>
            <p:nvPr/>
          </p:nvCxnSpPr>
          <p:spPr>
            <a:xfrm flipH="1">
              <a:off x="1043608" y="908720"/>
              <a:ext cx="82942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2"/>
              <a:endCxn id="8" idx="6"/>
            </p:cNvCxnSpPr>
            <p:nvPr/>
          </p:nvCxnSpPr>
          <p:spPr>
            <a:xfrm flipH="1">
              <a:off x="1043608" y="1772816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4" idx="5"/>
            </p:cNvCxnSpPr>
            <p:nvPr/>
          </p:nvCxnSpPr>
          <p:spPr>
            <a:xfrm flipH="1" flipV="1">
              <a:off x="2241812" y="1061472"/>
              <a:ext cx="953300" cy="48658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4" idx="2"/>
              <a:endCxn id="4" idx="6"/>
            </p:cNvCxnSpPr>
            <p:nvPr/>
          </p:nvCxnSpPr>
          <p:spPr>
            <a:xfrm flipH="1">
              <a:off x="2305084" y="908720"/>
              <a:ext cx="898764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8" idx="2"/>
              <a:endCxn id="14" idx="6"/>
            </p:cNvCxnSpPr>
            <p:nvPr/>
          </p:nvCxnSpPr>
          <p:spPr>
            <a:xfrm flipH="1">
              <a:off x="3635896" y="908720"/>
              <a:ext cx="79208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2" idx="2"/>
              <a:endCxn id="17" idx="6"/>
            </p:cNvCxnSpPr>
            <p:nvPr/>
          </p:nvCxnSpPr>
          <p:spPr>
            <a:xfrm flipH="1">
              <a:off x="3563888" y="1700808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427984" y="148478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15" idx="0"/>
              <a:endCxn id="12" idx="4"/>
            </p:cNvCxnSpPr>
            <p:nvPr/>
          </p:nvCxnSpPr>
          <p:spPr>
            <a:xfrm flipV="1">
              <a:off x="827584" y="2796297"/>
              <a:ext cx="0" cy="41667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6" idx="2"/>
              <a:endCxn id="12" idx="6"/>
            </p:cNvCxnSpPr>
            <p:nvPr/>
          </p:nvCxnSpPr>
          <p:spPr>
            <a:xfrm flipH="1">
              <a:off x="1043608" y="2580273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urved Connector 56"/>
          <p:cNvCxnSpPr>
            <a:stCxn id="4" idx="3"/>
            <a:endCxn id="12" idx="7"/>
          </p:cNvCxnSpPr>
          <p:nvPr/>
        </p:nvCxnSpPr>
        <p:spPr>
          <a:xfrm rot="5400000">
            <a:off x="775298" y="1266510"/>
            <a:ext cx="1366049" cy="9559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2" name="Curved Connector 1031"/>
          <p:cNvCxnSpPr>
            <a:stCxn id="12" idx="7"/>
            <a:endCxn id="13" idx="3"/>
          </p:cNvCxnSpPr>
          <p:nvPr/>
        </p:nvCxnSpPr>
        <p:spPr>
          <a:xfrm rot="5400000" flipH="1" flipV="1">
            <a:off x="1224680" y="1681225"/>
            <a:ext cx="501953" cy="990640"/>
          </a:xfrm>
          <a:prstGeom prst="curvedConnector3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4" name="Curved Connector 1033"/>
          <p:cNvCxnSpPr>
            <a:stCxn id="13" idx="7"/>
            <a:endCxn id="17" idx="2"/>
          </p:cNvCxnSpPr>
          <p:nvPr/>
        </p:nvCxnSpPr>
        <p:spPr>
          <a:xfrm rot="16200000" flipH="1">
            <a:off x="2663788" y="1232756"/>
            <a:ext cx="80744" cy="855360"/>
          </a:xfrm>
          <a:prstGeom prst="curvedConnector4">
            <a:avLst>
              <a:gd name="adj1" fmla="val -283117"/>
              <a:gd name="adj2" fmla="val 53699"/>
            </a:avLst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6" name="Curved Connector 1035"/>
          <p:cNvCxnSpPr>
            <a:stCxn id="17" idx="0"/>
            <a:endCxn id="14" idx="4"/>
          </p:cNvCxnSpPr>
          <p:nvPr/>
        </p:nvCxnSpPr>
        <p:spPr>
          <a:xfrm rot="5400000" flipH="1" flipV="1">
            <a:off x="3203848" y="1268760"/>
            <a:ext cx="360040" cy="72008"/>
          </a:xfrm>
          <a:prstGeom prst="curvedConnector3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>
            <a:stCxn id="14" idx="6"/>
            <a:endCxn id="15" idx="6"/>
          </p:cNvCxnSpPr>
          <p:nvPr/>
        </p:nvCxnSpPr>
        <p:spPr>
          <a:xfrm flipH="1">
            <a:off x="1043608" y="908720"/>
            <a:ext cx="2592288" cy="2520280"/>
          </a:xfrm>
          <a:prstGeom prst="curvedConnector3">
            <a:avLst>
              <a:gd name="adj1" fmla="val -8818"/>
            </a:avLst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6" name="Curved Connector 1045"/>
          <p:cNvCxnSpPr>
            <a:stCxn id="15" idx="7"/>
            <a:endCxn id="16" idx="3"/>
          </p:cNvCxnSpPr>
          <p:nvPr/>
        </p:nvCxnSpPr>
        <p:spPr>
          <a:xfrm rot="5400000" flipH="1" flipV="1">
            <a:off x="1204045" y="2509317"/>
            <a:ext cx="543223" cy="990640"/>
          </a:xfrm>
          <a:prstGeom prst="curvedConnector3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8" name="Curved Connector 1047"/>
          <p:cNvCxnSpPr>
            <a:stCxn id="16" idx="7"/>
            <a:endCxn id="42" idx="3"/>
          </p:cNvCxnSpPr>
          <p:nvPr/>
        </p:nvCxnSpPr>
        <p:spPr>
          <a:xfrm rot="5400000" flipH="1" flipV="1">
            <a:off x="3096888" y="1033153"/>
            <a:ext cx="573961" cy="22147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0" name="Curved Connector 1049"/>
          <p:cNvCxnSpPr>
            <a:stCxn id="42" idx="0"/>
            <a:endCxn id="18" idx="4"/>
          </p:cNvCxnSpPr>
          <p:nvPr/>
        </p:nvCxnSpPr>
        <p:spPr>
          <a:xfrm rot="5400000" flipH="1" flipV="1">
            <a:off x="4463988" y="1304764"/>
            <a:ext cx="360040" cy="12700"/>
          </a:xfrm>
          <a:prstGeom prst="curvedConnector3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4355976" y="3140968"/>
            <a:ext cx="4248472" cy="2952328"/>
            <a:chOff x="611560" y="692696"/>
            <a:chExt cx="4248472" cy="2952328"/>
          </a:xfrm>
        </p:grpSpPr>
        <p:cxnSp>
          <p:nvCxnSpPr>
            <p:cNvPr id="141" name="Straight Connector 140"/>
            <p:cNvCxnSpPr>
              <a:stCxn id="145" idx="0"/>
              <a:endCxn id="144" idx="4"/>
            </p:cNvCxnSpPr>
            <p:nvPr/>
          </p:nvCxnSpPr>
          <p:spPr>
            <a:xfrm flipV="1">
              <a:off x="827584" y="1988840"/>
              <a:ext cx="0" cy="37540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611560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1873036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611560" y="1556792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611560" y="2364249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1907704" y="1556792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3203848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611560" y="321297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1907704" y="2364249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3131840" y="148478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4427984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151"/>
            <p:cNvCxnSpPr>
              <a:stCxn id="144" idx="0"/>
              <a:endCxn id="142" idx="4"/>
            </p:cNvCxnSpPr>
            <p:nvPr/>
          </p:nvCxnSpPr>
          <p:spPr>
            <a:xfrm flipV="1">
              <a:off x="827584" y="112474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3" idx="2"/>
              <a:endCxn id="142" idx="6"/>
            </p:cNvCxnSpPr>
            <p:nvPr/>
          </p:nvCxnSpPr>
          <p:spPr>
            <a:xfrm flipH="1">
              <a:off x="1043608" y="908720"/>
              <a:ext cx="82942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6" idx="2"/>
              <a:endCxn id="144" idx="6"/>
            </p:cNvCxnSpPr>
            <p:nvPr/>
          </p:nvCxnSpPr>
          <p:spPr>
            <a:xfrm flipH="1">
              <a:off x="1043608" y="1772816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1"/>
              <a:endCxn id="143" idx="5"/>
            </p:cNvCxnSpPr>
            <p:nvPr/>
          </p:nvCxnSpPr>
          <p:spPr>
            <a:xfrm flipH="1" flipV="1">
              <a:off x="2241812" y="1061472"/>
              <a:ext cx="953300" cy="48658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47" idx="2"/>
              <a:endCxn id="143" idx="6"/>
            </p:cNvCxnSpPr>
            <p:nvPr/>
          </p:nvCxnSpPr>
          <p:spPr>
            <a:xfrm flipH="1">
              <a:off x="2305084" y="908720"/>
              <a:ext cx="898764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2"/>
              <a:endCxn id="147" idx="6"/>
            </p:cNvCxnSpPr>
            <p:nvPr/>
          </p:nvCxnSpPr>
          <p:spPr>
            <a:xfrm flipH="1">
              <a:off x="3635896" y="908720"/>
              <a:ext cx="79208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9" idx="2"/>
              <a:endCxn id="150" idx="6"/>
            </p:cNvCxnSpPr>
            <p:nvPr/>
          </p:nvCxnSpPr>
          <p:spPr>
            <a:xfrm flipH="1">
              <a:off x="3563888" y="1700808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4427984" y="148478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>
              <a:stCxn id="148" idx="0"/>
              <a:endCxn id="145" idx="4"/>
            </p:cNvCxnSpPr>
            <p:nvPr/>
          </p:nvCxnSpPr>
          <p:spPr>
            <a:xfrm flipV="1">
              <a:off x="827584" y="2796297"/>
              <a:ext cx="0" cy="41667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49" idx="2"/>
              <a:endCxn id="145" idx="6"/>
            </p:cNvCxnSpPr>
            <p:nvPr/>
          </p:nvCxnSpPr>
          <p:spPr>
            <a:xfrm flipH="1">
              <a:off x="1043608" y="2580273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142" idx="2"/>
            <a:endCxn id="144" idx="2"/>
          </p:cNvCxnSpPr>
          <p:nvPr/>
        </p:nvCxnSpPr>
        <p:spPr>
          <a:xfrm rot="10800000" flipV="1">
            <a:off x="4355976" y="3356992"/>
            <a:ext cx="12700" cy="864096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44" idx="2"/>
            <a:endCxn id="145" idx="2"/>
          </p:cNvCxnSpPr>
          <p:nvPr/>
        </p:nvCxnSpPr>
        <p:spPr>
          <a:xfrm rot="10800000" flipV="1">
            <a:off x="4355976" y="4221087"/>
            <a:ext cx="12700" cy="807457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45" idx="2"/>
            <a:endCxn id="148" idx="2"/>
          </p:cNvCxnSpPr>
          <p:nvPr/>
        </p:nvCxnSpPr>
        <p:spPr>
          <a:xfrm rot="10800000" flipV="1">
            <a:off x="4355976" y="5028544"/>
            <a:ext cx="12700" cy="848727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48" idx="7"/>
            <a:endCxn id="149" idx="4"/>
          </p:cNvCxnSpPr>
          <p:nvPr/>
        </p:nvCxnSpPr>
        <p:spPr>
          <a:xfrm rot="5400000" flipH="1" flipV="1">
            <a:off x="5056473" y="4912849"/>
            <a:ext cx="479951" cy="1143392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49" idx="0"/>
            <a:endCxn id="146" idx="4"/>
          </p:cNvCxnSpPr>
          <p:nvPr/>
        </p:nvCxnSpPr>
        <p:spPr>
          <a:xfrm rot="5400000" flipH="1" flipV="1">
            <a:off x="5680440" y="4624817"/>
            <a:ext cx="375409" cy="12700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146" idx="0"/>
            <a:endCxn id="143" idx="4"/>
          </p:cNvCxnSpPr>
          <p:nvPr/>
        </p:nvCxnSpPr>
        <p:spPr>
          <a:xfrm rot="16200000" flipV="1">
            <a:off x="5634786" y="3771706"/>
            <a:ext cx="432048" cy="34668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43" idx="0"/>
            <a:endCxn id="147" idx="0"/>
          </p:cNvCxnSpPr>
          <p:nvPr/>
        </p:nvCxnSpPr>
        <p:spPr>
          <a:xfrm rot="5400000" flipH="1" flipV="1">
            <a:off x="6498882" y="2475562"/>
            <a:ext cx="12700" cy="1330812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147" idx="0"/>
            <a:endCxn id="151" idx="0"/>
          </p:cNvCxnSpPr>
          <p:nvPr/>
        </p:nvCxnSpPr>
        <p:spPr>
          <a:xfrm rot="5400000" flipH="1" flipV="1">
            <a:off x="7776356" y="2528900"/>
            <a:ext cx="12700" cy="1224136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51" idx="3"/>
            <a:endCxn id="150" idx="7"/>
          </p:cNvCxnSpPr>
          <p:nvPr/>
        </p:nvCxnSpPr>
        <p:spPr>
          <a:xfrm rot="5400000">
            <a:off x="7497060" y="3257716"/>
            <a:ext cx="486584" cy="990640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50" idx="5"/>
            <a:endCxn id="159" idx="4"/>
          </p:cNvCxnSpPr>
          <p:nvPr/>
        </p:nvCxnSpPr>
        <p:spPr>
          <a:xfrm rot="16200000" flipH="1">
            <a:off x="7785092" y="3761772"/>
            <a:ext cx="63272" cy="1143392"/>
          </a:xfrm>
          <a:prstGeom prst="curvedConnector3">
            <a:avLst>
              <a:gd name="adj1" fmla="val 461297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9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323528" y="260648"/>
            <a:ext cx="4248472" cy="2952328"/>
            <a:chOff x="611560" y="692696"/>
            <a:chExt cx="4248472" cy="2952328"/>
          </a:xfrm>
        </p:grpSpPr>
        <p:cxnSp>
          <p:nvCxnSpPr>
            <p:cNvPr id="68" name="Straight Connector 67"/>
            <p:cNvCxnSpPr>
              <a:stCxn id="76" idx="0"/>
              <a:endCxn id="74" idx="4"/>
            </p:cNvCxnSpPr>
            <p:nvPr/>
          </p:nvCxnSpPr>
          <p:spPr>
            <a:xfrm flipV="1">
              <a:off x="827584" y="1988840"/>
              <a:ext cx="0" cy="37540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11560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873036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11560" y="1556792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11560" y="2364249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907704" y="1556792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203848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611560" y="321297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907704" y="2364249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131840" y="148478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4427984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>
              <a:stCxn id="74" idx="0"/>
              <a:endCxn id="70" idx="4"/>
            </p:cNvCxnSpPr>
            <p:nvPr/>
          </p:nvCxnSpPr>
          <p:spPr>
            <a:xfrm flipV="1">
              <a:off x="827584" y="112474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2" idx="2"/>
              <a:endCxn id="70" idx="6"/>
            </p:cNvCxnSpPr>
            <p:nvPr/>
          </p:nvCxnSpPr>
          <p:spPr>
            <a:xfrm flipH="1">
              <a:off x="1043608" y="908720"/>
              <a:ext cx="82942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8" idx="2"/>
              <a:endCxn id="74" idx="6"/>
            </p:cNvCxnSpPr>
            <p:nvPr/>
          </p:nvCxnSpPr>
          <p:spPr>
            <a:xfrm flipH="1">
              <a:off x="1043608" y="1772816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4" idx="1"/>
              <a:endCxn id="72" idx="5"/>
            </p:cNvCxnSpPr>
            <p:nvPr/>
          </p:nvCxnSpPr>
          <p:spPr>
            <a:xfrm flipH="1" flipV="1">
              <a:off x="2241812" y="1061472"/>
              <a:ext cx="953300" cy="48658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9" idx="2"/>
              <a:endCxn id="72" idx="6"/>
            </p:cNvCxnSpPr>
            <p:nvPr/>
          </p:nvCxnSpPr>
          <p:spPr>
            <a:xfrm flipH="1">
              <a:off x="2305084" y="908720"/>
              <a:ext cx="898764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2"/>
              <a:endCxn id="79" idx="6"/>
            </p:cNvCxnSpPr>
            <p:nvPr/>
          </p:nvCxnSpPr>
          <p:spPr>
            <a:xfrm flipH="1">
              <a:off x="3635896" y="908720"/>
              <a:ext cx="79208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4" idx="2"/>
              <a:endCxn id="84" idx="6"/>
            </p:cNvCxnSpPr>
            <p:nvPr/>
          </p:nvCxnSpPr>
          <p:spPr>
            <a:xfrm flipH="1">
              <a:off x="3563888" y="1700808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427984" y="148478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>
              <a:stCxn id="80" idx="0"/>
              <a:endCxn id="76" idx="4"/>
            </p:cNvCxnSpPr>
            <p:nvPr/>
          </p:nvCxnSpPr>
          <p:spPr>
            <a:xfrm flipV="1">
              <a:off x="827584" y="2796297"/>
              <a:ext cx="0" cy="41667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2" idx="2"/>
              <a:endCxn id="76" idx="6"/>
            </p:cNvCxnSpPr>
            <p:nvPr/>
          </p:nvCxnSpPr>
          <p:spPr>
            <a:xfrm flipH="1">
              <a:off x="1043608" y="2580273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427984" y="3356992"/>
            <a:ext cx="4248472" cy="2952328"/>
            <a:chOff x="611560" y="692696"/>
            <a:chExt cx="4248472" cy="2952328"/>
          </a:xfrm>
        </p:grpSpPr>
        <p:cxnSp>
          <p:nvCxnSpPr>
            <p:cNvPr id="98" name="Straight Connector 97"/>
            <p:cNvCxnSpPr>
              <a:stCxn id="102" idx="0"/>
              <a:endCxn id="101" idx="4"/>
            </p:cNvCxnSpPr>
            <p:nvPr/>
          </p:nvCxnSpPr>
          <p:spPr>
            <a:xfrm flipV="1">
              <a:off x="827584" y="1988840"/>
              <a:ext cx="0" cy="37540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611560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1873036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11560" y="1556792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611560" y="2364249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1907704" y="1556792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3203848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611560" y="321297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1907704" y="2364249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3131840" y="148478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427984" y="692696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1" idx="0"/>
              <a:endCxn id="99" idx="4"/>
            </p:cNvCxnSpPr>
            <p:nvPr/>
          </p:nvCxnSpPr>
          <p:spPr>
            <a:xfrm flipV="1">
              <a:off x="827584" y="112474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0" idx="2"/>
              <a:endCxn id="99" idx="6"/>
            </p:cNvCxnSpPr>
            <p:nvPr/>
          </p:nvCxnSpPr>
          <p:spPr>
            <a:xfrm flipH="1">
              <a:off x="1043608" y="908720"/>
              <a:ext cx="82942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3" idx="2"/>
              <a:endCxn id="101" idx="6"/>
            </p:cNvCxnSpPr>
            <p:nvPr/>
          </p:nvCxnSpPr>
          <p:spPr>
            <a:xfrm flipH="1">
              <a:off x="1043608" y="1772816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7" idx="1"/>
              <a:endCxn id="100" idx="5"/>
            </p:cNvCxnSpPr>
            <p:nvPr/>
          </p:nvCxnSpPr>
          <p:spPr>
            <a:xfrm flipH="1" flipV="1">
              <a:off x="2241812" y="1061472"/>
              <a:ext cx="953300" cy="48658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4" idx="2"/>
              <a:endCxn id="100" idx="6"/>
            </p:cNvCxnSpPr>
            <p:nvPr/>
          </p:nvCxnSpPr>
          <p:spPr>
            <a:xfrm flipH="1">
              <a:off x="2305084" y="908720"/>
              <a:ext cx="898764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8" idx="2"/>
              <a:endCxn id="104" idx="6"/>
            </p:cNvCxnSpPr>
            <p:nvPr/>
          </p:nvCxnSpPr>
          <p:spPr>
            <a:xfrm flipH="1">
              <a:off x="3635896" y="908720"/>
              <a:ext cx="79208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6" idx="2"/>
              <a:endCxn id="107" idx="6"/>
            </p:cNvCxnSpPr>
            <p:nvPr/>
          </p:nvCxnSpPr>
          <p:spPr>
            <a:xfrm flipH="1">
              <a:off x="3563888" y="1700808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4427984" y="1484784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Connector 116"/>
            <p:cNvCxnSpPr>
              <a:stCxn id="105" idx="0"/>
              <a:endCxn id="102" idx="4"/>
            </p:cNvCxnSpPr>
            <p:nvPr/>
          </p:nvCxnSpPr>
          <p:spPr>
            <a:xfrm flipV="1">
              <a:off x="827584" y="2796297"/>
              <a:ext cx="0" cy="41667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6" idx="2"/>
              <a:endCxn id="102" idx="6"/>
            </p:cNvCxnSpPr>
            <p:nvPr/>
          </p:nvCxnSpPr>
          <p:spPr>
            <a:xfrm flipH="1">
              <a:off x="1043608" y="2580273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urved Connector 5"/>
          <p:cNvCxnSpPr>
            <a:stCxn id="70" idx="2"/>
            <a:endCxn id="74" idx="2"/>
          </p:cNvCxnSpPr>
          <p:nvPr/>
        </p:nvCxnSpPr>
        <p:spPr>
          <a:xfrm rot="10800000" flipV="1">
            <a:off x="323528" y="476672"/>
            <a:ext cx="12700" cy="864096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4" idx="2"/>
            <a:endCxn id="76" idx="2"/>
          </p:cNvCxnSpPr>
          <p:nvPr/>
        </p:nvCxnSpPr>
        <p:spPr>
          <a:xfrm rot="10800000" flipV="1">
            <a:off x="323528" y="1340767"/>
            <a:ext cx="12700" cy="807457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6" idx="7"/>
            <a:endCxn id="78" idx="3"/>
          </p:cNvCxnSpPr>
          <p:nvPr/>
        </p:nvCxnSpPr>
        <p:spPr>
          <a:xfrm rot="5400000" flipH="1" flipV="1">
            <a:off x="936648" y="1249177"/>
            <a:ext cx="501953" cy="990640"/>
          </a:xfrm>
          <a:prstGeom prst="curvedConnector3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8" idx="0"/>
            <a:endCxn id="72" idx="3"/>
          </p:cNvCxnSpPr>
          <p:nvPr/>
        </p:nvCxnSpPr>
        <p:spPr>
          <a:xfrm rot="16200000" flipV="1">
            <a:off x="1494326" y="783374"/>
            <a:ext cx="495320" cy="187420"/>
          </a:xfrm>
          <a:prstGeom prst="curvedConnector3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2" idx="4"/>
            <a:endCxn id="84" idx="2"/>
          </p:cNvCxnSpPr>
          <p:nvPr/>
        </p:nvCxnSpPr>
        <p:spPr>
          <a:xfrm rot="16200000" flipH="1">
            <a:off x="2034386" y="459338"/>
            <a:ext cx="576064" cy="1042780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4" idx="0"/>
            <a:endCxn id="79" idx="4"/>
          </p:cNvCxnSpPr>
          <p:nvPr/>
        </p:nvCxnSpPr>
        <p:spPr>
          <a:xfrm rot="5400000" flipH="1" flipV="1">
            <a:off x="2915816" y="836712"/>
            <a:ext cx="360040" cy="72008"/>
          </a:xfrm>
          <a:prstGeom prst="curvedConnector3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9" idx="2"/>
            <a:endCxn id="101" idx="2"/>
          </p:cNvCxnSpPr>
          <p:nvPr/>
        </p:nvCxnSpPr>
        <p:spPr>
          <a:xfrm rot="10800000" flipV="1">
            <a:off x="4427984" y="3573016"/>
            <a:ext cx="12700" cy="86409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1" idx="7"/>
            <a:endCxn id="100" idx="3"/>
          </p:cNvCxnSpPr>
          <p:nvPr/>
        </p:nvCxnSpPr>
        <p:spPr>
          <a:xfrm rot="5400000" flipH="1" flipV="1">
            <a:off x="4995450" y="3527078"/>
            <a:ext cx="558592" cy="95597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00" idx="4"/>
            <a:endCxn id="102" idx="7"/>
          </p:cNvCxnSpPr>
          <p:nvPr/>
        </p:nvCxnSpPr>
        <p:spPr>
          <a:xfrm rot="5400000">
            <a:off x="4699734" y="3886066"/>
            <a:ext cx="1302777" cy="110872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8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205</Words>
  <Application>Microsoft Office PowerPoint</Application>
  <PresentationFormat>On-screen Show (4:3)</PresentationFormat>
  <Paragraphs>177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Combing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Combing Traversal</dc:title>
  <dc:creator>PLP</dc:creator>
  <cp:lastModifiedBy>PLP</cp:lastModifiedBy>
  <cp:revision>22</cp:revision>
  <dcterms:created xsi:type="dcterms:W3CDTF">2021-09-13T01:25:26Z</dcterms:created>
  <dcterms:modified xsi:type="dcterms:W3CDTF">2021-09-25T13:53:57Z</dcterms:modified>
</cp:coreProperties>
</file>