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  <p:sldId id="264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6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3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7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5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7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6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3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0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8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D5BC-A08E-4A43-A099-CD4E2897A393}" type="datetimeFigureOut">
              <a:rPr lang="pt-BR" smtClean="0"/>
              <a:t>30/03/19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B0E31-74EF-AE42-AA0D-431A82C86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e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gif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jpe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1" y="182380"/>
            <a:ext cx="1616439" cy="1624858"/>
          </a:xfrm>
          <a:prstGeom prst="rect">
            <a:avLst/>
          </a:prstGeom>
        </p:spPr>
      </p:pic>
      <p:pic>
        <p:nvPicPr>
          <p:cNvPr id="1028" name="Picture 4" descr="esultado de imagem para google bo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8" y="4236491"/>
            <a:ext cx="2247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90" y="5556458"/>
            <a:ext cx="783215" cy="959370"/>
          </a:xfrm>
          <a:prstGeom prst="rect">
            <a:avLst/>
          </a:prstGeom>
        </p:spPr>
      </p:pic>
      <p:pic>
        <p:nvPicPr>
          <p:cNvPr id="1030" name="Picture 6" descr="esultado de imagem para htm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1" y="1715376"/>
            <a:ext cx="806970" cy="8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esultado de imagem para htm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1" y="5342340"/>
            <a:ext cx="809325" cy="89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23" y="2793936"/>
            <a:ext cx="1363199" cy="6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933" y="2457751"/>
            <a:ext cx="2671893" cy="1310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9879" y="2214215"/>
            <a:ext cx="1369709" cy="1885430"/>
          </a:xfrm>
          <a:prstGeom prst="rect">
            <a:avLst/>
          </a:prstGeom>
        </p:spPr>
      </p:pic>
      <p:pic>
        <p:nvPicPr>
          <p:cNvPr id="1038" name="Picture 14" descr="esultado de imagem para mysq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90" y="5741244"/>
            <a:ext cx="2131303" cy="9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3172" y="4236491"/>
            <a:ext cx="1525041" cy="14304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2913" y="416385"/>
            <a:ext cx="1765716" cy="11568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3933" y="5161673"/>
            <a:ext cx="1197449" cy="107392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5" idx="2"/>
            <a:endCxn id="1034" idx="1"/>
          </p:cNvCxnSpPr>
          <p:nvPr/>
        </p:nvCxnSpPr>
        <p:spPr>
          <a:xfrm>
            <a:off x="1096341" y="1807238"/>
            <a:ext cx="1679482" cy="13057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387929" y="3112946"/>
            <a:ext cx="1387894" cy="15378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34" idx="3"/>
            <a:endCxn id="8" idx="1"/>
          </p:cNvCxnSpPr>
          <p:nvPr/>
        </p:nvCxnSpPr>
        <p:spPr>
          <a:xfrm>
            <a:off x="4139022" y="3112946"/>
            <a:ext cx="104491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5" idx="0"/>
          </p:cNvCxnSpPr>
          <p:nvPr/>
        </p:nvCxnSpPr>
        <p:spPr>
          <a:xfrm>
            <a:off x="5763986" y="3768140"/>
            <a:ext cx="18672" cy="139353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4" idx="1"/>
          </p:cNvCxnSpPr>
          <p:nvPr/>
        </p:nvCxnSpPr>
        <p:spPr>
          <a:xfrm flipV="1">
            <a:off x="7889588" y="994809"/>
            <a:ext cx="2273325" cy="21621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3" idx="1"/>
          </p:cNvCxnSpPr>
          <p:nvPr/>
        </p:nvCxnSpPr>
        <p:spPr>
          <a:xfrm>
            <a:off x="7699470" y="3396983"/>
            <a:ext cx="2643702" cy="15547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1876" y="182380"/>
            <a:ext cx="36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Informaç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endParaRPr lang="en-US" dirty="0" smtClean="0"/>
          </a:p>
          <a:p>
            <a:r>
              <a:rPr lang="en-US" dirty="0" err="1" smtClean="0"/>
              <a:t>sobre</a:t>
            </a:r>
            <a:r>
              <a:rPr lang="en-US" dirty="0" smtClean="0"/>
              <a:t> raking de </a:t>
            </a:r>
            <a:r>
              <a:rPr lang="en-US" dirty="0" err="1" smtClean="0"/>
              <a:t>vendas</a:t>
            </a:r>
            <a:r>
              <a:rPr lang="en-US" dirty="0" smtClean="0"/>
              <a:t>  de </a:t>
            </a:r>
            <a:r>
              <a:rPr lang="en-US" dirty="0" err="1" smtClean="0"/>
              <a:t>livros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Feita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 do HTML.</a:t>
            </a:r>
            <a:endParaRPr lang="pt-BR" dirty="0"/>
          </a:p>
        </p:txBody>
      </p:sp>
      <p:sp>
        <p:nvSpPr>
          <p:cNvPr id="43" name="TextBox 42"/>
          <p:cNvSpPr txBox="1"/>
          <p:nvPr/>
        </p:nvSpPr>
        <p:spPr>
          <a:xfrm>
            <a:off x="1661862" y="5293353"/>
            <a:ext cx="368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Informaç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detalhadas</a:t>
            </a:r>
            <a:endParaRPr lang="en-US" dirty="0" smtClean="0"/>
          </a:p>
          <a:p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livros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relevância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Feita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 do </a:t>
            </a:r>
          </a:p>
          <a:p>
            <a:r>
              <a:rPr lang="en-US" dirty="0" smtClean="0"/>
              <a:t>JSON (dados dos </a:t>
            </a:r>
            <a:r>
              <a:rPr lang="en-US" dirty="0" err="1" smtClean="0"/>
              <a:t>livros</a:t>
            </a:r>
            <a:r>
              <a:rPr lang="en-US" dirty="0"/>
              <a:t>)</a:t>
            </a:r>
            <a:r>
              <a:rPr lang="en-US" dirty="0" smtClean="0"/>
              <a:t> e </a:t>
            </a:r>
          </a:p>
          <a:p>
            <a:r>
              <a:rPr lang="en-US" dirty="0" smtClean="0"/>
              <a:t>HTML (</a:t>
            </a:r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venda</a:t>
            </a:r>
            <a:r>
              <a:rPr lang="en-US" dirty="0" smtClean="0"/>
              <a:t>).</a:t>
            </a:r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2056960" y="1715376"/>
            <a:ext cx="36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Faz</a:t>
            </a:r>
            <a:r>
              <a:rPr lang="en-US" dirty="0" smtClean="0"/>
              <a:t> o download das </a:t>
            </a:r>
            <a:r>
              <a:rPr lang="en-US" dirty="0" err="1" smtClean="0"/>
              <a:t>extrações</a:t>
            </a:r>
            <a:endParaRPr lang="en-US" dirty="0" smtClean="0"/>
          </a:p>
          <a:p>
            <a:r>
              <a:rPr lang="en-US" dirty="0" smtClean="0"/>
              <a:t>para disco local e </a:t>
            </a:r>
            <a:r>
              <a:rPr lang="en-US" dirty="0" err="1" smtClean="0"/>
              <a:t>realiza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governança</a:t>
            </a:r>
            <a:r>
              <a:rPr lang="en-US" dirty="0" smtClean="0"/>
              <a:t> para </a:t>
            </a:r>
            <a:r>
              <a:rPr lang="en-US" dirty="0" err="1" smtClean="0"/>
              <a:t>extração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84180" y="756478"/>
            <a:ext cx="368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responsável</a:t>
            </a:r>
            <a:r>
              <a:rPr lang="en-US" dirty="0" smtClean="0"/>
              <a:t> pela </a:t>
            </a:r>
            <a:r>
              <a:rPr lang="en-US" dirty="0" err="1" smtClean="0"/>
              <a:t>fase</a:t>
            </a:r>
            <a:r>
              <a:rPr lang="en-US" dirty="0" smtClean="0"/>
              <a:t> de ETL</a:t>
            </a:r>
          </a:p>
          <a:p>
            <a:r>
              <a:rPr lang="en-US" dirty="0" err="1" smtClean="0"/>
              <a:t>informações</a:t>
            </a:r>
            <a:r>
              <a:rPr lang="en-US" dirty="0" smtClean="0"/>
              <a:t> para o DW</a:t>
            </a:r>
          </a:p>
          <a:p>
            <a:r>
              <a:rPr lang="en-US" dirty="0" err="1" smtClean="0"/>
              <a:t>Provê</a:t>
            </a:r>
            <a:r>
              <a:rPr lang="en-US" dirty="0" smtClean="0"/>
              <a:t> a </a:t>
            </a:r>
            <a:r>
              <a:rPr lang="en-US" dirty="0" err="1" smtClean="0"/>
              <a:t>geração</a:t>
            </a:r>
            <a:r>
              <a:rPr lang="en-US" dirty="0" smtClean="0"/>
              <a:t> de Dashboards,</a:t>
            </a:r>
          </a:p>
          <a:p>
            <a:r>
              <a:rPr lang="en-US" dirty="0" err="1" smtClean="0"/>
              <a:t>arquivos</a:t>
            </a:r>
            <a:r>
              <a:rPr lang="en-US" dirty="0" smtClean="0"/>
              <a:t> e </a:t>
            </a:r>
            <a:r>
              <a:rPr lang="en-US" dirty="0" err="1" smtClean="0"/>
              <a:t>processamento</a:t>
            </a:r>
            <a:r>
              <a:rPr lang="en-US" dirty="0" smtClean="0"/>
              <a:t> de </a:t>
            </a:r>
            <a:r>
              <a:rPr lang="en-US" dirty="0" err="1" smtClean="0"/>
              <a:t>inteligência</a:t>
            </a:r>
            <a:r>
              <a:rPr lang="en-US" dirty="0" smtClean="0"/>
              <a:t> artificial (</a:t>
            </a:r>
            <a:r>
              <a:rPr lang="en-US" dirty="0" err="1" smtClean="0"/>
              <a:t>Weka</a:t>
            </a:r>
            <a:r>
              <a:rPr lang="en-US" dirty="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30877" y="4708749"/>
            <a:ext cx="36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armazenamento</a:t>
            </a:r>
            <a:r>
              <a:rPr lang="en-US" dirty="0" smtClean="0"/>
              <a:t> do Staging</a:t>
            </a:r>
          </a:p>
          <a:p>
            <a:r>
              <a:rPr lang="en-US" dirty="0" err="1" smtClean="0"/>
              <a:t>armazenamento</a:t>
            </a:r>
            <a:r>
              <a:rPr lang="en-US" dirty="0" smtClean="0"/>
              <a:t> do DW</a:t>
            </a:r>
          </a:p>
          <a:p>
            <a:r>
              <a:rPr lang="en-US" dirty="0" err="1" smtClean="0"/>
              <a:t>armazenamento</a:t>
            </a:r>
            <a:r>
              <a:rPr lang="en-US" dirty="0" smtClean="0"/>
              <a:t> do </a:t>
            </a:r>
            <a:r>
              <a:rPr lang="en-US" dirty="0" err="1" smtClean="0"/>
              <a:t>Datamart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02236" y="1567884"/>
            <a:ext cx="148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Apresentação</a:t>
            </a:r>
            <a:r>
              <a:rPr lang="en-US" dirty="0" smtClean="0"/>
              <a:t> </a:t>
            </a:r>
            <a:r>
              <a:rPr lang="en-US" dirty="0" err="1" smtClean="0"/>
              <a:t>dasbhoard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619" y="2947160"/>
            <a:ext cx="1644646" cy="8556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5" idx="2"/>
            <a:endCxn id="2" idx="0"/>
          </p:cNvCxnSpPr>
          <p:nvPr/>
        </p:nvCxnSpPr>
        <p:spPr>
          <a:xfrm flipH="1">
            <a:off x="1073942" y="1807238"/>
            <a:ext cx="22399" cy="11399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73942" y="3881879"/>
            <a:ext cx="25644" cy="740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48" idx="2"/>
          </p:cNvCxnSpPr>
          <p:nvPr/>
        </p:nvCxnSpPr>
        <p:spPr>
          <a:xfrm flipH="1" flipV="1">
            <a:off x="11045733" y="2214215"/>
            <a:ext cx="59960" cy="202227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sultado de imagem para data scienc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249" y="2730398"/>
            <a:ext cx="1921625" cy="11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1850" y="5557241"/>
            <a:ext cx="1701017" cy="12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6" y="313023"/>
            <a:ext cx="2930056" cy="2778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895" y="236505"/>
            <a:ext cx="3688734" cy="2416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5" y="4006111"/>
            <a:ext cx="5201584" cy="2623972"/>
          </a:xfrm>
          <a:prstGeom prst="rect">
            <a:avLst/>
          </a:prstGeom>
        </p:spPr>
      </p:pic>
      <p:pic>
        <p:nvPicPr>
          <p:cNvPr id="4100" name="Picture 4" descr="esultado de imagem para dashbo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22" y="3126913"/>
            <a:ext cx="5081707" cy="350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550"/>
            <a:ext cx="12192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ultado de imagem para 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2748"/>
            <a:ext cx="6036829" cy="342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171" y="4542020"/>
            <a:ext cx="6251942" cy="2203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171" y="3417758"/>
            <a:ext cx="6174729" cy="1056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171" y="1614226"/>
            <a:ext cx="6251942" cy="1683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43" y="1629216"/>
            <a:ext cx="5582085" cy="19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ultado de imagem para et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9" y="2151089"/>
            <a:ext cx="12060441" cy="469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6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86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2" y="306777"/>
            <a:ext cx="11529263" cy="54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1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04846" cy="59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34" y="762298"/>
            <a:ext cx="2671893" cy="13103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80" y="518762"/>
            <a:ext cx="1369709" cy="1885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72" y="135223"/>
            <a:ext cx="3263900" cy="544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624" y="128722"/>
            <a:ext cx="28067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5" y="570028"/>
            <a:ext cx="3222277" cy="1463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49" y="0"/>
            <a:ext cx="3122950" cy="2198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048" y="2200132"/>
            <a:ext cx="3122951" cy="2036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048" y="4236840"/>
            <a:ext cx="3122952" cy="2020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389" y="5185806"/>
            <a:ext cx="3375910" cy="1071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274" y="2471539"/>
            <a:ext cx="3237268" cy="176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274" y="2648117"/>
            <a:ext cx="3237268" cy="3097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274" y="3509942"/>
            <a:ext cx="3237268" cy="1765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273" y="3686520"/>
            <a:ext cx="3237269" cy="7202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253" y="5082379"/>
            <a:ext cx="3213226" cy="11928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265" y="4892583"/>
            <a:ext cx="3237268" cy="176578"/>
          </a:xfrm>
          <a:prstGeom prst="rect">
            <a:avLst/>
          </a:prstGeom>
        </p:spPr>
      </p:pic>
      <p:pic>
        <p:nvPicPr>
          <p:cNvPr id="6150" name="Picture 6" descr="esultado de imagem para databas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83" y="531895"/>
            <a:ext cx="5103778" cy="38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0542" y="4500695"/>
            <a:ext cx="1817369" cy="17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90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2019-03-15T10:53:55Z</dcterms:created>
  <dcterms:modified xsi:type="dcterms:W3CDTF">2019-03-30T17:45:58Z</dcterms:modified>
</cp:coreProperties>
</file>