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72" r:id="rId3"/>
    <p:sldId id="267" r:id="rId4"/>
    <p:sldId id="271" r:id="rId5"/>
    <p:sldId id="268" r:id="rId6"/>
    <p:sldId id="274" r:id="rId7"/>
    <p:sldId id="269" r:id="rId8"/>
    <p:sldId id="273" r:id="rId9"/>
    <p:sldId id="270" r:id="rId10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4- ML pipeline  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Course objectives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Understand the definition and importance of ML </a:t>
            </a:r>
            <a:r>
              <a:rPr lang="en-US" dirty="0" smtClean="0"/>
              <a:t>pipelines</a:t>
            </a:r>
            <a:endParaRPr lang="en-US" dirty="0"/>
          </a:p>
          <a:p>
            <a:r>
              <a:rPr lang="en-US" dirty="0"/>
              <a:t>Introduction to Google's E2E ML platform: </a:t>
            </a:r>
            <a:r>
              <a:rPr lang="en-US" dirty="0" smtClean="0"/>
              <a:t>TFX</a:t>
            </a:r>
            <a:endParaRPr lang="en-US" dirty="0"/>
          </a:p>
          <a:p>
            <a:r>
              <a:rPr lang="en-US" dirty="0"/>
              <a:t>Explain the concepts of CI, CD, and </a:t>
            </a:r>
            <a:r>
              <a:rPr lang="en-US" dirty="0" smtClean="0"/>
              <a:t>CT</a:t>
            </a:r>
            <a:endParaRPr lang="en-US" dirty="0"/>
          </a:p>
          <a:p>
            <a:r>
              <a:rPr lang="en-US" dirty="0"/>
              <a:t>Explore useful technologies for ML </a:t>
            </a:r>
            <a:r>
              <a:rPr lang="en-US" dirty="0" smtClean="0"/>
              <a:t>pipelines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32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ML pipeline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5122" name="Picture 2" descr="What are ML Pipelines - Azure Machine Learning | Microsoft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6" y="1205639"/>
            <a:ext cx="10915948" cy="45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1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ML pipeline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ML pipeline is a series of steps designed to automate the process of developing and deploying machine learning models. It encompasses data acquisition, preprocessing, training, evaluation, and deployment.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Automation of repetitive tasks.</a:t>
            </a:r>
          </a:p>
          <a:p>
            <a:pPr lvl="1"/>
            <a:r>
              <a:rPr lang="en-US" dirty="0"/>
              <a:t>Reduction of human errors.</a:t>
            </a:r>
          </a:p>
          <a:p>
            <a:pPr lvl="1"/>
            <a:r>
              <a:rPr lang="en-US" dirty="0"/>
              <a:t>Improvement of reproducibility and scalability.</a:t>
            </a:r>
          </a:p>
          <a:p>
            <a:pPr lvl="1"/>
            <a:r>
              <a:rPr lang="en-US" dirty="0"/>
              <a:t>Acceleration of the model development cycle.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623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5" y="171119"/>
            <a:ext cx="11231780" cy="61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Components of an ML pipeline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Data Acquisition: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Collection and storage of raw data.</a:t>
            </a:r>
          </a:p>
          <a:p>
            <a:r>
              <a:rPr lang="en-US" b="1" dirty="0"/>
              <a:t>Preprocessing: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Cleaning, transforming, and scaling of data.</a:t>
            </a:r>
          </a:p>
          <a:p>
            <a:r>
              <a:rPr lang="en-US" b="1" dirty="0"/>
              <a:t>Training: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Training the model on processed data.</a:t>
            </a:r>
          </a:p>
          <a:p>
            <a:r>
              <a:rPr lang="en-US" b="1" dirty="0"/>
              <a:t>Validation: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Evaluating the model's performance.</a:t>
            </a:r>
          </a:p>
          <a:p>
            <a:r>
              <a:rPr lang="en-US" b="1" dirty="0"/>
              <a:t>Deployment: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Putting the model into production.</a:t>
            </a:r>
          </a:p>
          <a:p>
            <a:r>
              <a:rPr lang="en-US" b="1" dirty="0"/>
              <a:t>Monitoring: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Tracking the model's performance in production.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687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TFX (</a:t>
            </a:r>
            <a:r>
              <a:rPr lang="en-US" b="1" dirty="0" err="1"/>
              <a:t>TensorFlow</a:t>
            </a:r>
            <a:r>
              <a:rPr lang="en-US" b="1" dirty="0"/>
              <a:t> Extended)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TFX?</a:t>
            </a:r>
          </a:p>
          <a:p>
            <a:pPr lvl="1"/>
            <a:r>
              <a:rPr lang="en-US" dirty="0"/>
              <a:t>An end-to-end (E2E) platform from Google for deploying machine learning workflows in </a:t>
            </a:r>
            <a:r>
              <a:rPr lang="en-US" dirty="0" smtClean="0"/>
              <a:t>production</a:t>
            </a:r>
          </a:p>
          <a:p>
            <a:pPr lvl="1"/>
            <a:r>
              <a:rPr lang="en-US" dirty="0"/>
              <a:t>Compatible infrastructures : For GCP and </a:t>
            </a:r>
            <a:r>
              <a:rPr lang="en-US" dirty="0" err="1"/>
              <a:t>on-premise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Completely </a:t>
            </a:r>
            <a:r>
              <a:rPr lang="en-US" dirty="0" err="1"/>
              <a:t>opensourced</a:t>
            </a:r>
            <a:r>
              <a:rPr lang="en-US" dirty="0"/>
              <a:t> in 2019 : used at Alphabet of course but also Spotify, Twitter, Airbus </a:t>
            </a:r>
          </a:p>
          <a:p>
            <a:pPr marL="269875" lvl="1" indent="0">
              <a:buNone/>
            </a:pPr>
            <a:endParaRPr lang="en-US" dirty="0"/>
          </a:p>
          <a:p>
            <a:r>
              <a:rPr lang="en-US" dirty="0"/>
              <a:t>Components of TFX: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Data Validation (TFDV): Data analysis.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Transform (TFT): Data preprocessing.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Model Analysis (TFMA): Model evaluation.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Serving: Model deployment.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Metadata (TFMD): Metadata management.</a:t>
            </a:r>
          </a:p>
          <a:p>
            <a:pPr lvl="1"/>
            <a:r>
              <a:rPr lang="en-US" dirty="0"/>
              <a:t>Pipeline Orchestrator: </a:t>
            </a:r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., Apache </a:t>
            </a:r>
            <a:r>
              <a:rPr lang="fr-FR" dirty="0" err="1"/>
              <a:t>Beam</a:t>
            </a:r>
            <a:r>
              <a:rPr lang="fr-FR" dirty="0"/>
              <a:t>, </a:t>
            </a:r>
            <a:r>
              <a:rPr lang="fr-FR" dirty="0" err="1"/>
              <a:t>Kubeflow</a:t>
            </a:r>
            <a:r>
              <a:rPr lang="fr-FR" dirty="0"/>
              <a:t>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89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CI, CD, CT in ML Pipelines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CI (Continuous Integration):</a:t>
            </a:r>
            <a:endParaRPr lang="en-US" dirty="0"/>
          </a:p>
          <a:p>
            <a:pPr lvl="1"/>
            <a:r>
              <a:rPr lang="en-US" dirty="0"/>
              <a:t>Continuous integration of code changes.</a:t>
            </a:r>
          </a:p>
          <a:p>
            <a:pPr lvl="1"/>
            <a:r>
              <a:rPr lang="en-US" dirty="0"/>
              <a:t>Automation of unit and integration tests.</a:t>
            </a:r>
          </a:p>
          <a:p>
            <a:r>
              <a:rPr lang="en-US" b="1" dirty="0"/>
              <a:t>CD (Continuous Deployment/Delivery):</a:t>
            </a:r>
            <a:endParaRPr lang="en-US" dirty="0"/>
          </a:p>
          <a:p>
            <a:pPr lvl="1"/>
            <a:r>
              <a:rPr lang="en-US" dirty="0"/>
              <a:t>Continuous deployment of models to production.</a:t>
            </a:r>
          </a:p>
          <a:p>
            <a:pPr lvl="1"/>
            <a:r>
              <a:rPr lang="en-US" dirty="0"/>
              <a:t>Automation of deployment steps.</a:t>
            </a:r>
          </a:p>
          <a:p>
            <a:r>
              <a:rPr lang="en-US" b="1" dirty="0"/>
              <a:t>CT (Continuous Training):</a:t>
            </a:r>
            <a:endParaRPr lang="en-US" dirty="0"/>
          </a:p>
          <a:p>
            <a:pPr lvl="1"/>
            <a:r>
              <a:rPr lang="en-US" dirty="0"/>
              <a:t>Continuous training of models with new data.</a:t>
            </a:r>
          </a:p>
          <a:p>
            <a:pPr lvl="1"/>
            <a:r>
              <a:rPr lang="en-US" dirty="0"/>
              <a:t>Automatic updating of models in production.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87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Useful</a:t>
            </a:r>
            <a:r>
              <a:rPr lang="fr-FR" b="1" dirty="0"/>
              <a:t> Technologies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b="1" dirty="0"/>
              <a:t>Orchestration:</a:t>
            </a:r>
            <a:endParaRPr lang="fr-FR" dirty="0"/>
          </a:p>
          <a:p>
            <a:pPr lvl="1"/>
            <a:r>
              <a:rPr lang="fr-FR" dirty="0" err="1"/>
              <a:t>Kubeflow</a:t>
            </a:r>
            <a:r>
              <a:rPr lang="fr-FR" dirty="0"/>
              <a:t>, </a:t>
            </a:r>
            <a:r>
              <a:rPr lang="fr-FR" dirty="0" err="1"/>
              <a:t>Airflow</a:t>
            </a:r>
            <a:r>
              <a:rPr lang="fr-FR" dirty="0"/>
              <a:t>, Apache </a:t>
            </a:r>
            <a:r>
              <a:rPr lang="fr-FR" dirty="0" err="1"/>
              <a:t>Beam</a:t>
            </a:r>
            <a:r>
              <a:rPr lang="fr-FR" dirty="0"/>
              <a:t>.</a:t>
            </a:r>
          </a:p>
          <a:p>
            <a:r>
              <a:rPr lang="fr-FR" b="1" dirty="0"/>
              <a:t>Data </a:t>
            </a:r>
            <a:r>
              <a:rPr lang="fr-FR" b="1" dirty="0" err="1"/>
              <a:t>Versioning</a:t>
            </a:r>
            <a:r>
              <a:rPr lang="fr-FR" b="1" dirty="0"/>
              <a:t>:</a:t>
            </a:r>
            <a:endParaRPr lang="fr-FR" dirty="0"/>
          </a:p>
          <a:p>
            <a:pPr lvl="1"/>
            <a:r>
              <a:rPr lang="fr-FR" dirty="0"/>
              <a:t>DVC (Data Version Control), </a:t>
            </a:r>
            <a:r>
              <a:rPr lang="fr-FR" dirty="0" err="1"/>
              <a:t>MLflow</a:t>
            </a:r>
            <a:r>
              <a:rPr lang="fr-FR" dirty="0"/>
              <a:t>.</a:t>
            </a:r>
          </a:p>
          <a:p>
            <a:r>
              <a:rPr lang="fr-FR" b="1" dirty="0"/>
              <a:t>Model Management:</a:t>
            </a:r>
            <a:endParaRPr lang="fr-FR" dirty="0"/>
          </a:p>
          <a:p>
            <a:pPr lvl="1"/>
            <a:r>
              <a:rPr lang="fr-FR" dirty="0" err="1"/>
              <a:t>MLflow</a:t>
            </a:r>
            <a:r>
              <a:rPr lang="fr-FR" dirty="0"/>
              <a:t>, </a:t>
            </a: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Serving</a:t>
            </a:r>
            <a:r>
              <a:rPr lang="fr-FR" dirty="0"/>
              <a:t>, TFX.</a:t>
            </a:r>
          </a:p>
          <a:p>
            <a:r>
              <a:rPr lang="fr-FR" b="1" dirty="0"/>
              <a:t>Monitoring and </a:t>
            </a:r>
            <a:r>
              <a:rPr lang="fr-FR" b="1" dirty="0" err="1"/>
              <a:t>Logging</a:t>
            </a:r>
            <a:r>
              <a:rPr lang="fr-FR" b="1" dirty="0"/>
              <a:t>:</a:t>
            </a:r>
            <a:endParaRPr lang="fr-FR" dirty="0"/>
          </a:p>
          <a:p>
            <a:pPr lvl="1"/>
            <a:r>
              <a:rPr lang="fr-FR" dirty="0" err="1"/>
              <a:t>Prometheus</a:t>
            </a:r>
            <a:r>
              <a:rPr lang="fr-FR" dirty="0"/>
              <a:t>, </a:t>
            </a:r>
            <a:r>
              <a:rPr lang="fr-FR" dirty="0" err="1"/>
              <a:t>Grafana</a:t>
            </a:r>
            <a:r>
              <a:rPr lang="fr-FR" dirty="0"/>
              <a:t>, ELK </a:t>
            </a:r>
            <a:r>
              <a:rPr lang="fr-FR" dirty="0" err="1"/>
              <a:t>Stack</a:t>
            </a:r>
            <a:r>
              <a:rPr lang="fr-FR" dirty="0"/>
              <a:t>.</a:t>
            </a:r>
          </a:p>
          <a:p>
            <a:r>
              <a:rPr lang="fr-FR" b="1" dirty="0" err="1"/>
              <a:t>Environment</a:t>
            </a:r>
            <a:r>
              <a:rPr lang="fr-FR" b="1" dirty="0"/>
              <a:t> Management:</a:t>
            </a:r>
            <a:endParaRPr lang="fr-FR" dirty="0"/>
          </a:p>
          <a:p>
            <a:pPr lvl="1"/>
            <a:r>
              <a:rPr lang="fr-FR" dirty="0"/>
              <a:t>Docker,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r>
              <a:rPr lang="fr-FR" b="1" dirty="0" err="1"/>
              <a:t>Metadata</a:t>
            </a:r>
            <a:r>
              <a:rPr lang="fr-FR" b="1" dirty="0"/>
              <a:t> Management:</a:t>
            </a:r>
            <a:endParaRPr lang="fr-FR" dirty="0"/>
          </a:p>
          <a:p>
            <a:pPr lvl="1"/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err="1"/>
              <a:t>Metadata</a:t>
            </a:r>
            <a:r>
              <a:rPr lang="fr-FR" dirty="0"/>
              <a:t>, ML </a:t>
            </a:r>
            <a:r>
              <a:rPr lang="fr-FR" dirty="0" err="1"/>
              <a:t>Metadata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2430000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1643</TotalTime>
  <Words>452</Words>
  <Application>Microsoft Office PowerPoint</Application>
  <PresentationFormat>Grand écran</PresentationFormat>
  <Paragraphs>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Browallia New</vt:lpstr>
      <vt:lpstr>Calibri</vt:lpstr>
      <vt:lpstr>Franklin Gothic Book</vt:lpstr>
      <vt:lpstr>Segoe UI</vt:lpstr>
      <vt:lpstr>NEW HeadMind Partners</vt:lpstr>
      <vt:lpstr>4- ML pipeline  </vt:lpstr>
      <vt:lpstr>Course objectives</vt:lpstr>
      <vt:lpstr>What is a ML pipeline ?</vt:lpstr>
      <vt:lpstr>What is a ML pipeline ?</vt:lpstr>
      <vt:lpstr>Présentation PowerPoint</vt:lpstr>
      <vt:lpstr>Components of an ML pipeline</vt:lpstr>
      <vt:lpstr>Introduction to TFX (TensorFlow Extended)</vt:lpstr>
      <vt:lpstr>CI, CD, CT in ML Pipelines</vt:lpstr>
      <vt:lpstr>Useful Technologies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Perez, Pierre-Louis</cp:lastModifiedBy>
  <cp:revision>33</cp:revision>
  <dcterms:created xsi:type="dcterms:W3CDTF">2025-02-11T16:41:08Z</dcterms:created>
  <dcterms:modified xsi:type="dcterms:W3CDTF">2025-02-28T12:26:28Z</dcterms:modified>
</cp:coreProperties>
</file>