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735763" cy="98663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7E7CD-833A-4057-A34F-721214C10A5F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F3BD9-BA5A-4CBB-9C78-D323B9124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6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3" y="0"/>
            <a:ext cx="3435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5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914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6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8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25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64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636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00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65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18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50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8" y="5997633"/>
            <a:ext cx="630942" cy="6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9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3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60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2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dirty="0" smtClean="0"/>
              <a:t>2024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5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19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21" r:id="rId18"/>
    <p:sldLayoutId id="2147483726" r:id="rId19"/>
    <p:sldLayoutId id="2147483731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3 – Entraîner et déployer un modèle de ML sur GCP avec Vertex AI</a:t>
            </a:r>
            <a:endParaRPr lang="fr-FR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Modèle personnalisé, tâche d’entrainement, inférence de modèle en batch et en streaming, montées en charge d’un </a:t>
            </a:r>
            <a:r>
              <a:rPr lang="fr-FR" dirty="0" err="1" smtClean="0"/>
              <a:t>endpoint</a:t>
            </a:r>
            <a:r>
              <a:rPr lang="fr-FR" dirty="0" smtClean="0"/>
              <a:t>, A/B </a:t>
            </a:r>
            <a:r>
              <a:rPr lang="fr-FR" dirty="0" err="1" smtClean="0"/>
              <a:t>testing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Créer et entrainer un modèle personnalisé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Inférence par batch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 smtClean="0"/>
              <a:t>Le machine </a:t>
            </a:r>
            <a:r>
              <a:rPr lang="fr-FR" dirty="0" err="1" smtClean="0"/>
              <a:t>learning</a:t>
            </a:r>
            <a:r>
              <a:rPr lang="fr-FR" dirty="0" smtClean="0"/>
              <a:t> en pratique, présentation de Vertex AI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tuto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dirty="0" smtClean="0"/>
              <a:t>tuto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fr-FR" dirty="0" smtClean="0"/>
              <a:t>Inférence en streaming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r-FR" dirty="0" err="1" smtClean="0"/>
              <a:t>Scalabilité</a:t>
            </a:r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fr-FR" dirty="0" smtClean="0"/>
              <a:t>A/B </a:t>
            </a:r>
            <a:r>
              <a:rPr lang="fr-FR" dirty="0" err="1" smtClean="0"/>
              <a:t>testing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fr-FR" dirty="0" smtClean="0"/>
              <a:t>tuto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FR" dirty="0" smtClean="0"/>
              <a:t>Problème de saturation d’un </a:t>
            </a:r>
            <a:r>
              <a:rPr lang="fr-FR" dirty="0" err="1" smtClean="0"/>
              <a:t>endpoint</a:t>
            </a:r>
            <a:r>
              <a:rPr lang="fr-FR" dirty="0" smtClean="0"/>
              <a:t> en streaming, présentation de </a:t>
            </a:r>
            <a:r>
              <a:rPr lang="fr-FR" dirty="0" err="1" smtClean="0"/>
              <a:t>locust</a:t>
            </a:r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fr-FR" dirty="0" smtClean="0"/>
              <a:t>Déployer plusieurs modèles sur un même </a:t>
            </a:r>
            <a:r>
              <a:rPr lang="fr-FR" dirty="0" err="1" smtClean="0"/>
              <a:t>endpoint</a:t>
            </a:r>
            <a:endParaRPr lang="fr-FR" dirty="0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596514"/>
      </p:ext>
    </p:extLst>
  </p:cSld>
  <p:clrMapOvr>
    <a:masterClrMapping/>
  </p:clrMapOvr>
</p:sld>
</file>

<file path=ppt/theme/theme1.xml><?xml version="1.0" encoding="utf-8"?>
<a:theme xmlns:a="http://schemas.openxmlformats.org/drawingml/2006/main" name="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 HeadMind Partners 2024" id="{455D27FD-681B-4269-9DB4-E515FEB5C9D5}" vid="{99F535D0-B694-43D3-A926-E22BF183E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Charte HeadMind Partners 2024</Template>
  <TotalTime>12</TotalTime>
  <Words>90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Browallia New</vt:lpstr>
      <vt:lpstr>Calibri</vt:lpstr>
      <vt:lpstr>Franklin Gothic Book</vt:lpstr>
      <vt:lpstr>Segoe UI</vt:lpstr>
      <vt:lpstr>NEW HeadMind Partners</vt:lpstr>
      <vt:lpstr>3 – Entraîner et déployer un modèle de ML sur GCP avec Vertex AI</vt:lpstr>
      <vt:lpstr>Présentation PowerPoint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– Entraîner et déployer un modèle de ML sur GCP avec Vertex AI</dc:title>
  <dc:creator>Hochedez, Arthur</dc:creator>
  <cp:lastModifiedBy>Hochedez, Arthur</cp:lastModifiedBy>
  <cp:revision>2</cp:revision>
  <dcterms:created xsi:type="dcterms:W3CDTF">2025-02-11T16:41:08Z</dcterms:created>
  <dcterms:modified xsi:type="dcterms:W3CDTF">2025-02-11T16:53:57Z</dcterms:modified>
</cp:coreProperties>
</file>