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6" r:id="rId7"/>
    <p:sldId id="263" r:id="rId8"/>
    <p:sldId id="264" r:id="rId9"/>
    <p:sldId id="267" r:id="rId10"/>
    <p:sldId id="265" r:id="rId11"/>
    <p:sldId id="271" r:id="rId12"/>
    <p:sldId id="270" r:id="rId13"/>
    <p:sldId id="259" r:id="rId14"/>
    <p:sldId id="260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8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25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4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0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3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42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40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98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66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0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7DE2C-7C78-4BE7-ADEA-E64EF50B98FD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388F-4AA1-49CF-AA98-721F0F3670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24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67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: </a:t>
            </a:r>
            <a:r>
              <a:rPr lang="fr-FR" dirty="0" err="1" smtClean="0"/>
              <a:t>Experiments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824" y="1825625"/>
            <a:ext cx="73123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94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S’acclimater à la plateforme : retrouver le meilleur </a:t>
            </a:r>
            <a:r>
              <a:rPr lang="fr-FR" dirty="0" err="1" smtClean="0"/>
              <a:t>run</a:t>
            </a:r>
            <a:r>
              <a:rPr lang="fr-FR" dirty="0" smtClean="0"/>
              <a:t> d’une </a:t>
            </a:r>
            <a:r>
              <a:rPr lang="fr-FR" dirty="0" err="1" smtClean="0"/>
              <a:t>experiment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Utiliser Vertex via python : </a:t>
            </a:r>
            <a:r>
              <a:rPr lang="fr-FR" dirty="0" err="1" smtClean="0"/>
              <a:t>logger</a:t>
            </a:r>
            <a:r>
              <a:rPr lang="fr-FR" dirty="0" smtClean="0"/>
              <a:t> un </a:t>
            </a:r>
            <a:r>
              <a:rPr lang="fr-FR" dirty="0" err="1" smtClean="0"/>
              <a:t>experiment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Naviguer dans un </a:t>
            </a:r>
            <a:r>
              <a:rPr lang="fr-FR" dirty="0" err="1" smtClean="0"/>
              <a:t>experiment</a:t>
            </a:r>
            <a:r>
              <a:rPr lang="fr-FR" dirty="0" smtClean="0"/>
              <a:t> via python : </a:t>
            </a:r>
            <a:r>
              <a:rPr lang="fr-FR" dirty="0" smtClean="0"/>
              <a:t>retrouver le meilleur </a:t>
            </a:r>
            <a:r>
              <a:rPr lang="fr-FR" dirty="0" err="1" smtClean="0"/>
              <a:t>run</a:t>
            </a:r>
            <a:r>
              <a:rPr lang="fr-FR" dirty="0" smtClean="0"/>
              <a:t> d’une </a:t>
            </a:r>
            <a:r>
              <a:rPr lang="fr-FR" dirty="0" err="1" smtClean="0"/>
              <a:t>experiment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Model </a:t>
            </a:r>
            <a:r>
              <a:rPr lang="fr-FR" dirty="0" err="1" smtClean="0"/>
              <a:t>Registry</a:t>
            </a:r>
            <a:r>
              <a:rPr lang="fr-FR" dirty="0" smtClean="0"/>
              <a:t> : apprendre à utiliser via python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 smtClean="0"/>
              <a:t>Tensorboard</a:t>
            </a:r>
            <a:r>
              <a:rPr lang="fr-FR" dirty="0" smtClean="0"/>
              <a:t> : Entrainer des modèles et les comparer via le </a:t>
            </a:r>
            <a:r>
              <a:rPr lang="fr-FR" dirty="0" err="1" smtClean="0"/>
              <a:t>tensorboard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651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SUPPRIMER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29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2 : </a:t>
            </a:r>
            <a:r>
              <a:rPr lang="fr-FR" dirty="0" smtClean="0"/>
              <a:t>Modèle </a:t>
            </a:r>
            <a:r>
              <a:rPr lang="fr-FR" dirty="0" err="1" smtClean="0"/>
              <a:t>Registry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 this tutorial, you learn how to use Vertex AI Model Registry to create and register multiple versions of a model.</a:t>
            </a:r>
          </a:p>
          <a:p>
            <a:pPr marL="0" indent="0">
              <a:buNone/>
            </a:pPr>
            <a:r>
              <a:rPr lang="en-US" dirty="0"/>
              <a:t>This tutorial uses the following Vertex AI services and resources:</a:t>
            </a:r>
          </a:p>
          <a:p>
            <a:pPr lvl="1"/>
            <a:r>
              <a:rPr lang="en-US" dirty="0"/>
              <a:t>Vertex AI Model Registry</a:t>
            </a:r>
          </a:p>
          <a:p>
            <a:pPr lvl="1"/>
            <a:r>
              <a:rPr lang="en-US" dirty="0"/>
              <a:t>Vertex AI model resources</a:t>
            </a:r>
          </a:p>
          <a:p>
            <a:pPr lvl="1"/>
            <a:r>
              <a:rPr lang="en-US" dirty="0"/>
              <a:t>Vertex AI endpoint resources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steps performed include:</a:t>
            </a:r>
          </a:p>
          <a:p>
            <a:pPr lvl="1"/>
            <a:r>
              <a:rPr lang="en-US" dirty="0"/>
              <a:t>Create and register a first version of a model to Vertex AI Model Registry.</a:t>
            </a:r>
          </a:p>
          <a:p>
            <a:pPr lvl="1"/>
            <a:r>
              <a:rPr lang="en-US" dirty="0"/>
              <a:t>Create and register a second version of a model to Vertex AI Model Registry.</a:t>
            </a:r>
          </a:p>
          <a:p>
            <a:pPr lvl="1"/>
            <a:r>
              <a:rPr lang="en-US" dirty="0"/>
              <a:t>Updating the model version which is the default.</a:t>
            </a:r>
          </a:p>
          <a:p>
            <a:pPr lvl="1"/>
            <a:r>
              <a:rPr lang="en-US" dirty="0"/>
              <a:t>Deleting a model version.</a:t>
            </a:r>
          </a:p>
          <a:p>
            <a:pPr lvl="1"/>
            <a:r>
              <a:rPr lang="en-US" dirty="0"/>
              <a:t>Retraining the next model version.</a:t>
            </a:r>
          </a:p>
          <a:p>
            <a:pPr marL="0" indent="0">
              <a:buNone/>
            </a:pPr>
            <a:endParaRPr lang="fr-FR" dirty="0" smtClean="0">
              <a:hlinkClick r:id="rId2"/>
            </a:endParaRPr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 smtClean="0">
                <a:hlinkClick r:id="rId2"/>
              </a:rPr>
              <a:t>vertex-ai-</a:t>
            </a:r>
            <a:r>
              <a:rPr lang="fr-FR" dirty="0" err="1" smtClean="0">
                <a:hlinkClick r:id="rId2"/>
              </a:rPr>
              <a:t>samples</a:t>
            </a:r>
            <a:r>
              <a:rPr lang="fr-FR" dirty="0" smtClean="0">
                <a:hlinkClick r:id="rId2"/>
              </a:rPr>
              <a:t>/notebooks/official/</a:t>
            </a:r>
            <a:r>
              <a:rPr lang="fr-FR" dirty="0" err="1" smtClean="0">
                <a:hlinkClick r:id="rId2"/>
              </a:rPr>
              <a:t>model_registry</a:t>
            </a:r>
            <a:r>
              <a:rPr lang="fr-FR" dirty="0" smtClean="0">
                <a:hlinkClick r:id="rId2"/>
              </a:rPr>
              <a:t>/</a:t>
            </a:r>
            <a:r>
              <a:rPr lang="fr-FR" dirty="0" err="1" smtClean="0">
                <a:hlinkClick r:id="rId2"/>
              </a:rPr>
              <a:t>get_started_with_model_registry.ipynb</a:t>
            </a:r>
            <a:r>
              <a:rPr lang="fr-FR" dirty="0" smtClean="0">
                <a:hlinkClick r:id="rId2"/>
              </a:rPr>
              <a:t> at main · </a:t>
            </a:r>
            <a:r>
              <a:rPr lang="fr-FR" dirty="0" err="1" smtClean="0">
                <a:hlinkClick r:id="rId2"/>
              </a:rPr>
              <a:t>GoogleCloudPlatform</a:t>
            </a:r>
            <a:r>
              <a:rPr lang="fr-FR" dirty="0" smtClean="0">
                <a:hlinkClick r:id="rId2"/>
              </a:rPr>
              <a:t>/vertex-ai-</a:t>
            </a:r>
            <a:r>
              <a:rPr lang="fr-FR" dirty="0" err="1" smtClean="0">
                <a:hlinkClick r:id="rId2"/>
              </a:rPr>
              <a:t>samples</a:t>
            </a:r>
            <a:r>
              <a:rPr lang="fr-FR" dirty="0" smtClean="0">
                <a:hlinkClick r:id="rId2"/>
              </a:rPr>
              <a:t> · 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93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1 : Vertex Training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tutorial,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how to use Vertex AI Training for training a </a:t>
            </a:r>
            <a:r>
              <a:rPr lang="fr-FR" dirty="0" err="1"/>
              <a:t>XGBoost</a:t>
            </a:r>
            <a:r>
              <a:rPr lang="fr-FR" dirty="0"/>
              <a:t> custom model.</a:t>
            </a:r>
          </a:p>
          <a:p>
            <a:pPr marL="0" indent="0">
              <a:buNone/>
            </a:pPr>
            <a:r>
              <a:rPr lang="fr-FR" dirty="0"/>
              <a:t>This tutorial uses the </a:t>
            </a:r>
            <a:r>
              <a:rPr lang="fr-FR" dirty="0" err="1"/>
              <a:t>following</a:t>
            </a:r>
            <a:r>
              <a:rPr lang="fr-FR" dirty="0"/>
              <a:t> Google Cloud ML services:</a:t>
            </a:r>
          </a:p>
          <a:p>
            <a:pPr lvl="1"/>
            <a:r>
              <a:rPr lang="fr-FR" dirty="0"/>
              <a:t>Vertex AI Training</a:t>
            </a:r>
          </a:p>
          <a:p>
            <a:pPr lvl="1"/>
            <a:r>
              <a:rPr lang="fr-FR" dirty="0"/>
              <a:t>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Training </a:t>
            </a:r>
            <a:r>
              <a:rPr lang="fr-FR" dirty="0" err="1"/>
              <a:t>using</a:t>
            </a:r>
            <a:r>
              <a:rPr lang="fr-FR" dirty="0"/>
              <a:t> a Python package.</a:t>
            </a:r>
          </a:p>
          <a:p>
            <a:pPr lvl="1"/>
            <a:r>
              <a:rPr lang="fr-FR" dirty="0"/>
              <a:t>Report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</a:t>
            </a:r>
            <a:r>
              <a:rPr lang="fr-FR" dirty="0" err="1"/>
              <a:t>tuning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Save the model </a:t>
            </a:r>
            <a:r>
              <a:rPr lang="fr-FR" dirty="0" err="1"/>
              <a:t>artifacts</a:t>
            </a:r>
            <a:r>
              <a:rPr lang="fr-FR" dirty="0"/>
              <a:t> to Cloud Storage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GCSFuse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a 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endParaRPr lang="fr-FR" dirty="0" smtClean="0">
              <a:hlinkClick r:id="rId2"/>
            </a:endParaRPr>
          </a:p>
          <a:p>
            <a:pPr marL="0" indent="0">
              <a:buNone/>
            </a:pPr>
            <a:r>
              <a:rPr lang="fr-FR" dirty="0" smtClean="0">
                <a:hlinkClick r:id="rId2"/>
              </a:rPr>
              <a:t>vertex-ai-</a:t>
            </a:r>
            <a:r>
              <a:rPr lang="fr-FR" dirty="0" err="1" smtClean="0">
                <a:hlinkClick r:id="rId2"/>
              </a:rPr>
              <a:t>samples</a:t>
            </a:r>
            <a:r>
              <a:rPr lang="fr-FR" dirty="0" smtClean="0">
                <a:hlinkClick r:id="rId2"/>
              </a:rPr>
              <a:t>/notebooks/official/custom/</a:t>
            </a:r>
            <a:r>
              <a:rPr lang="fr-FR" dirty="0" err="1" smtClean="0">
                <a:hlinkClick r:id="rId2"/>
              </a:rPr>
              <a:t>get_started_vertex_training_xgboost.ipynb</a:t>
            </a:r>
            <a:r>
              <a:rPr lang="fr-FR" dirty="0" smtClean="0">
                <a:hlinkClick r:id="rId2"/>
              </a:rPr>
              <a:t> at main · </a:t>
            </a:r>
            <a:r>
              <a:rPr lang="fr-FR" dirty="0" err="1" smtClean="0">
                <a:hlinkClick r:id="rId2"/>
              </a:rPr>
              <a:t>GoogleCloudPlatform</a:t>
            </a:r>
            <a:r>
              <a:rPr lang="fr-FR" dirty="0" smtClean="0">
                <a:hlinkClick r:id="rId2"/>
              </a:rPr>
              <a:t>/vertex-ai-</a:t>
            </a:r>
            <a:r>
              <a:rPr lang="fr-FR" dirty="0" err="1" smtClean="0">
                <a:hlinkClick r:id="rId2"/>
              </a:rPr>
              <a:t>samples</a:t>
            </a:r>
            <a:r>
              <a:rPr lang="fr-FR" dirty="0" smtClean="0">
                <a:hlinkClick r:id="rId2"/>
              </a:rPr>
              <a:t> · 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37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Entrainement déjà fait et modèle </a:t>
            </a:r>
            <a:r>
              <a:rPr lang="fr-FR" dirty="0" err="1" smtClean="0"/>
              <a:t>registred</a:t>
            </a:r>
            <a:endParaRPr lang="fr-FR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 smtClean="0">
                <a:sym typeface="Wingdings" panose="05000000000000000000" pitchFamily="2" charset="2"/>
              </a:rPr>
              <a:t>Trouver quelle version est la meilleure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Objectif : appropriation des outils :</a:t>
            </a:r>
          </a:p>
          <a:p>
            <a:pPr>
              <a:buFontTx/>
              <a:buChar char="-"/>
            </a:pPr>
            <a:r>
              <a:rPr lang="fr-FR" dirty="0" err="1" smtClean="0">
                <a:sym typeface="Wingdings" panose="05000000000000000000" pitchFamily="2" charset="2"/>
              </a:rPr>
              <a:t>Tracking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Experiments</a:t>
            </a:r>
            <a:endParaRPr lang="fr-FR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fr-FR" dirty="0" smtClean="0">
                <a:sym typeface="Wingdings" panose="05000000000000000000" pitchFamily="2" charset="2"/>
              </a:rPr>
              <a:t>Model </a:t>
            </a:r>
            <a:r>
              <a:rPr lang="fr-FR" dirty="0" err="1" smtClean="0">
                <a:sym typeface="Wingdings" panose="05000000000000000000" pitchFamily="2" charset="2"/>
              </a:rPr>
              <a:t>Evaluation</a:t>
            </a:r>
            <a:r>
              <a:rPr lang="fr-FR" dirty="0" smtClean="0">
                <a:sym typeface="Wingdings" panose="05000000000000000000" pitchFamily="2" charset="2"/>
              </a:rPr>
              <a:t> / </a:t>
            </a:r>
            <a:r>
              <a:rPr lang="fr-FR" dirty="0" err="1" smtClean="0">
                <a:sym typeface="Wingdings" panose="05000000000000000000" pitchFamily="2" charset="2"/>
              </a:rPr>
              <a:t>Versionning</a:t>
            </a:r>
            <a:r>
              <a:rPr lang="fr-FR" dirty="0" smtClean="0">
                <a:sym typeface="Wingdings" panose="05000000000000000000" pitchFamily="2" charset="2"/>
              </a:rPr>
              <a:t> / </a:t>
            </a:r>
            <a:r>
              <a:rPr lang="fr-FR" dirty="0" err="1" smtClean="0">
                <a:sym typeface="Wingdings" panose="05000000000000000000" pitchFamily="2" charset="2"/>
              </a:rPr>
              <a:t>Registry</a:t>
            </a:r>
            <a:endParaRPr lang="fr-FR" dirty="0" smtClean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 smtClean="0">
              <a:hlinkClick r:id="rId2"/>
            </a:endParaRPr>
          </a:p>
          <a:p>
            <a:pPr marL="0" indent="0">
              <a:buNone/>
            </a:pPr>
            <a:r>
              <a:rPr lang="fr-FR" dirty="0" smtClean="0">
                <a:hlinkClick r:id="rId2"/>
              </a:rPr>
              <a:t>vertex-ai-</a:t>
            </a:r>
            <a:r>
              <a:rPr lang="fr-FR" dirty="0" err="1" smtClean="0">
                <a:hlinkClick r:id="rId2"/>
              </a:rPr>
              <a:t>samples</a:t>
            </a:r>
            <a:r>
              <a:rPr lang="fr-FR" dirty="0" smtClean="0">
                <a:hlinkClick r:id="rId2"/>
              </a:rPr>
              <a:t>/notebooks/official/</a:t>
            </a:r>
            <a:r>
              <a:rPr lang="fr-FR" dirty="0" err="1" smtClean="0">
                <a:hlinkClick r:id="rId2"/>
              </a:rPr>
              <a:t>model_registry</a:t>
            </a:r>
            <a:r>
              <a:rPr lang="fr-FR" dirty="0" smtClean="0">
                <a:hlinkClick r:id="rId2"/>
              </a:rPr>
              <a:t>/</a:t>
            </a:r>
            <a:r>
              <a:rPr lang="fr-FR" dirty="0" err="1" smtClean="0">
                <a:hlinkClick r:id="rId2"/>
              </a:rPr>
              <a:t>get_started_with_model_registry.ipynb</a:t>
            </a:r>
            <a:r>
              <a:rPr lang="fr-FR" dirty="0" smtClean="0">
                <a:hlinkClick r:id="rId2"/>
              </a:rPr>
              <a:t> at main · </a:t>
            </a:r>
            <a:r>
              <a:rPr lang="fr-FR" dirty="0" err="1" smtClean="0">
                <a:hlinkClick r:id="rId2"/>
              </a:rPr>
              <a:t>GoogleCloudPlatform</a:t>
            </a:r>
            <a:r>
              <a:rPr lang="fr-FR" dirty="0" smtClean="0">
                <a:hlinkClick r:id="rId2"/>
              </a:rPr>
              <a:t>/vertex-ai-</a:t>
            </a:r>
            <a:r>
              <a:rPr lang="fr-FR" dirty="0" err="1" smtClean="0">
                <a:hlinkClick r:id="rId2"/>
              </a:rPr>
              <a:t>samples</a:t>
            </a:r>
            <a:r>
              <a:rPr lang="fr-FR" dirty="0" smtClean="0">
                <a:hlinkClick r:id="rId2"/>
              </a:rPr>
              <a:t> · GitHub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36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Entrainer plusieurs fois modèles avec améliorations successives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Objectif :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Tracker</a:t>
            </a:r>
            <a:r>
              <a:rPr lang="fr-FR" dirty="0" smtClean="0"/>
              <a:t> soit même ses entrainements et </a:t>
            </a:r>
            <a:r>
              <a:rPr lang="fr-FR" dirty="0" err="1" smtClean="0"/>
              <a:t>registred</a:t>
            </a:r>
            <a:r>
              <a:rPr lang="fr-FR" dirty="0" smtClean="0"/>
              <a:t> son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>
              <a:hlinkClick r:id="rId2"/>
            </a:endParaRPr>
          </a:p>
          <a:p>
            <a:pPr marL="0" indent="0">
              <a:buNone/>
            </a:pPr>
            <a:r>
              <a:rPr lang="fr-FR" dirty="0" smtClean="0">
                <a:hlinkClick r:id="rId2"/>
              </a:rPr>
              <a:t>vertex-ai-</a:t>
            </a:r>
            <a:r>
              <a:rPr lang="fr-FR" dirty="0" err="1" smtClean="0">
                <a:hlinkClick r:id="rId2"/>
              </a:rPr>
              <a:t>samples</a:t>
            </a:r>
            <a:r>
              <a:rPr lang="fr-FR" dirty="0" smtClean="0">
                <a:hlinkClick r:id="rId2"/>
              </a:rPr>
              <a:t>/notebooks/official/custom/</a:t>
            </a:r>
            <a:r>
              <a:rPr lang="fr-FR" dirty="0" err="1" smtClean="0">
                <a:hlinkClick r:id="rId2"/>
              </a:rPr>
              <a:t>get_started_vertex_training_xgboost.ipynb</a:t>
            </a:r>
            <a:r>
              <a:rPr lang="fr-FR" dirty="0" smtClean="0">
                <a:hlinkClick r:id="rId2"/>
              </a:rPr>
              <a:t> at main · </a:t>
            </a:r>
            <a:r>
              <a:rPr lang="fr-FR" dirty="0" err="1" smtClean="0">
                <a:hlinkClick r:id="rId2"/>
              </a:rPr>
              <a:t>GoogleCloudPlatform</a:t>
            </a:r>
            <a:r>
              <a:rPr lang="fr-FR" dirty="0" smtClean="0">
                <a:hlinkClick r:id="rId2"/>
              </a:rPr>
              <a:t>/vertex-ai-</a:t>
            </a:r>
            <a:r>
              <a:rPr lang="fr-FR" dirty="0" err="1" smtClean="0">
                <a:hlinkClick r:id="rId2"/>
              </a:rPr>
              <a:t>samples</a:t>
            </a:r>
            <a:r>
              <a:rPr lang="fr-FR" dirty="0" smtClean="0">
                <a:hlinkClick r:id="rId2"/>
              </a:rPr>
              <a:t> · GitHub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13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 du TD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Prise en Main de GCP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Compréhension des concepts clés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Maitrise du Flow ML sur Vertex AI </a:t>
            </a:r>
            <a:endParaRPr lang="fr-FR" dirty="0" smtClean="0"/>
          </a:p>
          <a:p>
            <a:pPr lvl="1"/>
            <a:r>
              <a:rPr lang="fr-FR" dirty="0" err="1" smtClean="0"/>
              <a:t>Tracking</a:t>
            </a:r>
            <a:r>
              <a:rPr lang="fr-FR" dirty="0" smtClean="0"/>
              <a:t> </a:t>
            </a:r>
            <a:r>
              <a:rPr lang="fr-FR" dirty="0" err="1" smtClean="0"/>
              <a:t>experiments</a:t>
            </a:r>
            <a:endParaRPr lang="fr-FR" dirty="0" smtClean="0"/>
          </a:p>
          <a:p>
            <a:pPr lvl="1"/>
            <a:r>
              <a:rPr lang="fr-FR" dirty="0" smtClean="0"/>
              <a:t>Model </a:t>
            </a:r>
            <a:r>
              <a:rPr lang="fr-FR" dirty="0" err="1" smtClean="0"/>
              <a:t>evaluation</a:t>
            </a:r>
            <a:endParaRPr lang="fr-FR" dirty="0" smtClean="0"/>
          </a:p>
          <a:p>
            <a:pPr lvl="1"/>
            <a:r>
              <a:rPr lang="fr-FR" dirty="0" smtClean="0"/>
              <a:t>Model </a:t>
            </a:r>
            <a:r>
              <a:rPr lang="fr-FR" dirty="0" err="1" smtClean="0"/>
              <a:t>versioning</a:t>
            </a:r>
            <a:endParaRPr lang="fr-FR" dirty="0" smtClean="0"/>
          </a:p>
          <a:p>
            <a:pPr lvl="1"/>
            <a:r>
              <a:rPr lang="fr-FR" dirty="0" smtClean="0"/>
              <a:t>Model </a:t>
            </a:r>
            <a:r>
              <a:rPr lang="fr-FR" dirty="0" err="1" smtClean="0"/>
              <a:t>registry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83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98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94891" cy="1325563"/>
          </a:xfrm>
        </p:spPr>
        <p:txBody>
          <a:bodyPr/>
          <a:lstStyle/>
          <a:p>
            <a:r>
              <a:rPr lang="fr-FR" dirty="0" smtClean="0"/>
              <a:t>Plan Cours</a:t>
            </a:r>
            <a:endParaRPr lang="fr-F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34692" y="415068"/>
            <a:ext cx="7187862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 Bases de GCP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Suivi des expériences ML (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Tracking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Problématique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Difficulté de comparer plusieurs exécutions d'entraînement, de garder une trace des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hyperparamètres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des résultats.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avec Vertex AI </a:t>
            </a:r>
            <a:r>
              <a:rPr kumimoji="0" lang="fr-FR" altLang="fr-FR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Enregistrement des configurations (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hyperparamètres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données utilisées, scripts).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Suivi des métriques pour chaque expérience.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Outils intégrés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aiplatform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pour enregistrer les expériences.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Intégration avec Vertex AI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TensorBoard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une visualisation avancée.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Évaluation des modèles (Model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Évaluer la performance d’un modèle avant de le déployer.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Comparer les métriques entre différentes versions.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Fonctionnalités de Vertex AI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Suivi des métriques au niveau des expériences.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 des résultats sur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TensorBoard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Gestion des versions des modèles (Model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Versioning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Problématique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Maintenir plusieurs versions d’un modèle pour des cas d’usage différents.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Faciliter les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rollbacks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cas de problème.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Vertex AI Model </a:t>
            </a:r>
            <a:r>
              <a:rPr kumimoji="0" lang="fr-FR" altLang="fr-FR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Centralisation des modèles.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des versions avec des métadonnées associées (date, métriques, notes).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Comparaison rapide des modèles pour sélectionner le meilleur.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modèles (Model </a:t>
            </a:r>
            <a:r>
              <a:rPr kumimoji="0" lang="fr-FR" altLang="fr-FR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Avantages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Accès centralisé à tous les modèles.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Suivi des modèles utilisés en production.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des pipelines liés à chaque modèle.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Outils associés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Model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enregistrer, visualiser et comparer les modèles.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pour les workflows CI/CD.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Workflow complet avec Vertex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Intégration entre Vertex AI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TensorBoard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ML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Metadata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 Model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Diagramme de workflow typique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Définir une expérience.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Entraîner un modèle.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Évaluer et comparer les performances.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Enregistrer la version du modèle dans le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de GCP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ML </a:t>
            </a:r>
            <a:r>
              <a:rPr lang="fr-FR" dirty="0" err="1" smtClean="0"/>
              <a:t>Ops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Vertex AI</a:t>
            </a:r>
          </a:p>
        </p:txBody>
      </p:sp>
      <p:pic>
        <p:nvPicPr>
          <p:cNvPr id="2052" name="Picture 4" descr="What is Google Vertex AI? The Ultimate Guide in 2024 - ChatFAI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81" y="4143795"/>
            <a:ext cx="3371077" cy="23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 Cloud Platform - Algo Jun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37" y="427616"/>
            <a:ext cx="6081766" cy="320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7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</a:t>
            </a:r>
            <a:endParaRPr lang="fr-FR" dirty="0"/>
          </a:p>
        </p:txBody>
      </p:sp>
      <p:pic>
        <p:nvPicPr>
          <p:cNvPr id="4" name="Picture 6" descr="Accelerating Model Deployment using Transfer Learning and Vertex A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6" y="1385888"/>
            <a:ext cx="9521183" cy="535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57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</a:t>
            </a:r>
            <a:r>
              <a:rPr lang="fr-FR" dirty="0" err="1" smtClean="0"/>
              <a:t>Feature</a:t>
            </a:r>
            <a:r>
              <a:rPr lang="fr-FR" dirty="0" smtClean="0"/>
              <a:t> Store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Introduction to Vertex AI Feature Store - NashTech Ins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1" y="1389593"/>
            <a:ext cx="6839857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ata model and resources | Vertex AI | Google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193" y="2121117"/>
            <a:ext cx="4628861" cy="188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4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</a:t>
            </a:r>
            <a:r>
              <a:rPr lang="fr-FR" dirty="0" err="1" smtClean="0"/>
              <a:t>Registry</a:t>
            </a:r>
            <a:endParaRPr lang="fr-FR" dirty="0"/>
          </a:p>
        </p:txBody>
      </p:sp>
      <p:pic>
        <p:nvPicPr>
          <p:cNvPr id="2056" name="Picture 8" descr="Streamline your models to production with the Vertex AI Model Registry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81" y="1901201"/>
            <a:ext cx="9135001" cy="44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</a:t>
            </a:r>
            <a:r>
              <a:rPr lang="fr-FR" dirty="0" err="1" smtClean="0"/>
              <a:t>Evaluation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Tensorboard</a:t>
            </a:r>
            <a:endParaRPr lang="fr-FR" dirty="0"/>
          </a:p>
        </p:txBody>
      </p:sp>
      <p:pic>
        <p:nvPicPr>
          <p:cNvPr id="5122" name="Picture 2" descr="TensorBoard view app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755" y="2485069"/>
            <a:ext cx="4542489" cy="41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6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32906</TotalTime>
  <Words>663</Words>
  <Application>Microsoft Office PowerPoint</Application>
  <PresentationFormat>Grand écran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Wingdings</vt:lpstr>
      <vt:lpstr>Thème Office</vt:lpstr>
      <vt:lpstr>Présentation PowerPoint</vt:lpstr>
      <vt:lpstr>Objectif du TD</vt:lpstr>
      <vt:lpstr>Cours</vt:lpstr>
      <vt:lpstr>Plan Cours</vt:lpstr>
      <vt:lpstr>Bases de GCP</vt:lpstr>
      <vt:lpstr>Vertex AI</vt:lpstr>
      <vt:lpstr>Vertex AI – Feature Store</vt:lpstr>
      <vt:lpstr>Vertex AI – Model Registry</vt:lpstr>
      <vt:lpstr>Vertex AI – Model Evaluation</vt:lpstr>
      <vt:lpstr>Vertex AI : Experiments</vt:lpstr>
      <vt:lpstr>TP</vt:lpstr>
      <vt:lpstr>A SUPPRIMER</vt:lpstr>
      <vt:lpstr>TP 2 : Modèle Registry </vt:lpstr>
      <vt:lpstr>TP 1 : Vertex Training</vt:lpstr>
      <vt:lpstr>TP 1</vt:lpstr>
      <vt:lpstr>TP 2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Villenave, Florent</dc:creator>
  <cp:lastModifiedBy>Villenave, Florent</cp:lastModifiedBy>
  <cp:revision>5</cp:revision>
  <dcterms:created xsi:type="dcterms:W3CDTF">2025-01-27T16:25:47Z</dcterms:created>
  <dcterms:modified xsi:type="dcterms:W3CDTF">2025-02-19T12:52:21Z</dcterms:modified>
</cp:coreProperties>
</file>