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DBA24"/>
    <a:srgbClr val="00698B"/>
    <a:srgbClr val="41719C"/>
    <a:srgbClr val="549AB1"/>
    <a:srgbClr val="DF6424"/>
    <a:srgbClr val="7BCBBC"/>
    <a:srgbClr val="008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55" d="100"/>
          <a:sy n="55" d="100"/>
        </p:scale>
        <p:origin x="54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28880730812111"/>
          <c:y val="0"/>
          <c:w val="0.59935545693864067"/>
          <c:h val="0.949738754855903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698B"/>
            </a:solidFill>
            <a:ln w="76200">
              <a:solidFill>
                <a:schemeClr val="bg1"/>
              </a:solidFill>
            </a:ln>
          </c:spPr>
          <c:explosion val="7"/>
          <c:dPt>
            <c:idx val="0"/>
            <c:bubble3D val="0"/>
            <c:explosion val="0"/>
            <c:spPr>
              <a:solidFill>
                <a:srgbClr val="00698B">
                  <a:alpha val="67000"/>
                </a:srgbClr>
              </a:solidFill>
              <a:ln w="7620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00698B"/>
              </a:solidFill>
              <a:ln w="76200">
                <a:solidFill>
                  <a:schemeClr val="bg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008AB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DBA2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7BCBB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DF642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5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9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0306-D6AC-4900-B8AE-9A0A7DDDF63E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8F7E-82BD-4C54-87EA-0320991E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1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stCxn id="25" idx="1"/>
          </p:cNvCxnSpPr>
          <p:nvPr/>
        </p:nvCxnSpPr>
        <p:spPr>
          <a:xfrm flipV="1">
            <a:off x="6008000" y="5882684"/>
            <a:ext cx="4407981" cy="23173"/>
          </a:xfrm>
          <a:prstGeom prst="line">
            <a:avLst/>
          </a:prstGeom>
          <a:ln w="419100">
            <a:solidFill>
              <a:srgbClr val="549A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936709095"/>
              </p:ext>
            </p:extLst>
          </p:nvPr>
        </p:nvGraphicFramePr>
        <p:xfrm>
          <a:off x="482486" y="966611"/>
          <a:ext cx="8808721" cy="555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02507509"/>
              </p:ext>
            </p:extLst>
          </p:nvPr>
        </p:nvGraphicFramePr>
        <p:xfrm>
          <a:off x="3359374" y="1705891"/>
          <a:ext cx="5503594" cy="377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Freeform 24"/>
          <p:cNvSpPr/>
          <p:nvPr/>
        </p:nvSpPr>
        <p:spPr>
          <a:xfrm rot="21540000">
            <a:off x="1613988" y="5175545"/>
            <a:ext cx="6107129" cy="824222"/>
          </a:xfrm>
          <a:custGeom>
            <a:avLst/>
            <a:gdLst>
              <a:gd name="connsiteX0" fmla="*/ 0 w 7547316"/>
              <a:gd name="connsiteY0" fmla="*/ 865164 h 953860"/>
              <a:gd name="connsiteX1" fmla="*/ 5423095 w 7547316"/>
              <a:gd name="connsiteY1" fmla="*/ 872197 h 953860"/>
              <a:gd name="connsiteX2" fmla="*/ 7547316 w 7547316"/>
              <a:gd name="connsiteY2" fmla="*/ 0 h 9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7316" h="953860">
                <a:moveTo>
                  <a:pt x="0" y="865164"/>
                </a:moveTo>
                <a:cubicBezTo>
                  <a:pt x="2082604" y="940777"/>
                  <a:pt x="4165209" y="1016391"/>
                  <a:pt x="5423095" y="872197"/>
                </a:cubicBezTo>
                <a:cubicBezTo>
                  <a:pt x="6680981" y="728003"/>
                  <a:pt x="7114148" y="364001"/>
                  <a:pt x="7547316" y="0"/>
                </a:cubicBezTo>
              </a:path>
            </a:pathLst>
          </a:custGeom>
          <a:noFill/>
          <a:ln w="419100" cap="flat">
            <a:solidFill>
              <a:srgbClr val="00698B"/>
            </a:solidFill>
            <a:bevel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479540">
            <a:off x="6301550" y="1867444"/>
            <a:ext cx="1943698" cy="62934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575274"/>
              </a:avLst>
            </a:prstTxWarp>
            <a:spAutoFit/>
          </a:bodyPr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CULTURE CHANGE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3122255">
            <a:off x="3567879" y="4433562"/>
            <a:ext cx="2096831" cy="70918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329491"/>
              </a:avLst>
            </a:prstTxWarp>
            <a:spAutoFit/>
          </a:bodyPr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EXPERTISE BUILDING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3085760">
            <a:off x="4805987" y="4055059"/>
            <a:ext cx="1161892" cy="45373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51269"/>
              </a:avLst>
            </a:prstTxWarp>
            <a:spAutoFit/>
          </a:bodyPr>
          <a:lstStyle/>
          <a:p>
            <a:pPr algn="ctr"/>
            <a:r>
              <a:rPr lang="fr-CA" sz="3200" b="1" dirty="0" smtClean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19" name="TextBox 18"/>
          <p:cNvSpPr txBox="1"/>
          <p:nvPr/>
        </p:nvSpPr>
        <p:spPr>
          <a:xfrm rot="18761295">
            <a:off x="4967463" y="2782860"/>
            <a:ext cx="1058034" cy="45373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276927"/>
              </a:avLst>
            </a:prstTxWarp>
            <a:spAutoFit/>
          </a:bodyPr>
          <a:lstStyle/>
          <a:p>
            <a:pPr algn="ctr"/>
            <a:r>
              <a:rPr lang="fr-CA" sz="3200" b="1" dirty="0" smtClean="0">
                <a:solidFill>
                  <a:schemeClr val="bg1"/>
                </a:solidFill>
              </a:rPr>
              <a:t>TOOLS</a:t>
            </a:r>
            <a:endParaRPr lang="fr-CA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426039">
            <a:off x="6018494" y="2750642"/>
            <a:ext cx="1301573" cy="61906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276927"/>
              </a:avLst>
            </a:prstTxWarp>
            <a:spAutoFit/>
          </a:bodyPr>
          <a:lstStyle/>
          <a:p>
            <a:pPr algn="ctr"/>
            <a:r>
              <a:rPr lang="fr-CA" sz="3200" b="1" dirty="0" smtClean="0">
                <a:solidFill>
                  <a:schemeClr val="bg1"/>
                </a:solidFill>
              </a:rPr>
              <a:t>PEOPLE</a:t>
            </a:r>
            <a:endParaRPr lang="fr-CA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8848231">
            <a:off x="6049708" y="4034877"/>
            <a:ext cx="1477380" cy="45373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1513193"/>
              </a:avLst>
            </a:prstTxWarp>
            <a:spAutoFit/>
          </a:bodyPr>
          <a:lstStyle/>
          <a:p>
            <a:pPr algn="ctr"/>
            <a:r>
              <a:rPr lang="fr-CA" sz="3200" b="1" dirty="0" smtClean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2" name="Isosceles Triangle 31"/>
          <p:cNvSpPr/>
          <p:nvPr/>
        </p:nvSpPr>
        <p:spPr>
          <a:xfrm rot="5400000">
            <a:off x="10297444" y="5786288"/>
            <a:ext cx="429865" cy="192791"/>
          </a:xfrm>
          <a:prstGeom prst="triangle">
            <a:avLst/>
          </a:prstGeom>
          <a:solidFill>
            <a:srgbClr val="549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767352" y="5682628"/>
            <a:ext cx="261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chemeClr val="bg1"/>
                </a:solidFill>
              </a:rPr>
              <a:t>#TCTRANSFORMATION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7260" y="5780634"/>
            <a:ext cx="17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solidFill>
                  <a:schemeClr val="bg1"/>
                </a:solidFill>
              </a:rPr>
              <a:t>HOW WE 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36921" y="6319394"/>
            <a:ext cx="110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smtClean="0">
                <a:solidFill>
                  <a:srgbClr val="ADBA24"/>
                </a:solidFill>
              </a:rPr>
              <a:t>SMART</a:t>
            </a:r>
            <a:endParaRPr lang="en-US" sz="2400" b="1" dirty="0">
              <a:solidFill>
                <a:srgbClr val="ADBA2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89090" y="6319394"/>
            <a:ext cx="1350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smtClean="0">
                <a:solidFill>
                  <a:srgbClr val="549AB1"/>
                </a:solidFill>
              </a:rPr>
              <a:t>TRUSTED</a:t>
            </a:r>
            <a:endParaRPr lang="en-US" sz="2400" b="1" dirty="0">
              <a:solidFill>
                <a:srgbClr val="549AB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68263" y="6319394"/>
            <a:ext cx="92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smtClean="0">
                <a:solidFill>
                  <a:srgbClr val="DF6424"/>
                </a:solidFill>
              </a:rPr>
              <a:t>AGILE</a:t>
            </a:r>
            <a:endParaRPr lang="en-US" sz="2400" b="1" dirty="0">
              <a:solidFill>
                <a:srgbClr val="DF6424"/>
              </a:solidFill>
            </a:endParaRPr>
          </a:p>
        </p:txBody>
      </p:sp>
      <p:sp>
        <p:nvSpPr>
          <p:cNvPr id="52" name="Pie 51">
            <a:hlinkClick r:id="rId4" action="ppaction://hlinksldjump"/>
          </p:cNvPr>
          <p:cNvSpPr/>
          <p:nvPr/>
        </p:nvSpPr>
        <p:spPr>
          <a:xfrm>
            <a:off x="4415245" y="1860408"/>
            <a:ext cx="3409245" cy="3488737"/>
          </a:xfrm>
          <a:prstGeom prst="pie">
            <a:avLst>
              <a:gd name="adj1" fmla="val 0"/>
              <a:gd name="adj2" fmla="val 537950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66989"/>
          </a:xfrm>
          <a:solidFill>
            <a:srgbClr val="ADBA24"/>
          </a:solidFill>
        </p:spPr>
        <p:txBody>
          <a:bodyPr/>
          <a:lstStyle/>
          <a:p>
            <a:r>
              <a:rPr lang="fr-CA" b="1" dirty="0" smtClean="0">
                <a:solidFill>
                  <a:schemeClr val="bg1"/>
                </a:solidFill>
              </a:rPr>
              <a:t>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6921" y="6319394"/>
            <a:ext cx="110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smtClean="0">
                <a:solidFill>
                  <a:srgbClr val="ADBA24"/>
                </a:solidFill>
              </a:rPr>
              <a:t>SMART</a:t>
            </a:r>
            <a:endParaRPr lang="en-US" sz="2400" b="1" dirty="0">
              <a:solidFill>
                <a:srgbClr val="ADBA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9090" y="6319394"/>
            <a:ext cx="1350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smtClean="0">
                <a:solidFill>
                  <a:srgbClr val="549AB1"/>
                </a:solidFill>
              </a:rPr>
              <a:t>TRUSTED</a:t>
            </a:r>
            <a:endParaRPr lang="en-US" sz="2400" b="1" dirty="0">
              <a:solidFill>
                <a:srgbClr val="549AB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8263" y="6319394"/>
            <a:ext cx="92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smtClean="0">
                <a:solidFill>
                  <a:srgbClr val="DF6424"/>
                </a:solidFill>
              </a:rPr>
              <a:t>AGILE</a:t>
            </a:r>
            <a:endParaRPr lang="en-US" sz="2400" b="1" dirty="0">
              <a:solidFill>
                <a:srgbClr val="DF6424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09851"/>
            <a:ext cx="12192000" cy="26126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29691" y="3553097"/>
            <a:ext cx="365760" cy="365760"/>
          </a:xfrm>
          <a:prstGeom prst="ellipse">
            <a:avLst/>
          </a:prstGeom>
          <a:solidFill>
            <a:schemeClr val="bg1"/>
          </a:solidFill>
          <a:ln w="539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73244" y="3553097"/>
            <a:ext cx="365760" cy="365760"/>
          </a:xfrm>
          <a:prstGeom prst="ellipse">
            <a:avLst/>
          </a:prstGeom>
          <a:solidFill>
            <a:schemeClr val="bg1"/>
          </a:solidFill>
          <a:ln w="539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8946" y="3553097"/>
            <a:ext cx="365760" cy="365760"/>
          </a:xfrm>
          <a:prstGeom prst="ellipse">
            <a:avLst/>
          </a:prstGeom>
          <a:solidFill>
            <a:schemeClr val="bg1"/>
          </a:solidFill>
          <a:ln w="539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64651" y="3553097"/>
            <a:ext cx="365760" cy="365760"/>
          </a:xfrm>
          <a:prstGeom prst="ellipse">
            <a:avLst/>
          </a:prstGeom>
          <a:solidFill>
            <a:schemeClr val="bg1"/>
          </a:solidFill>
          <a:ln w="539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25393" y="3553097"/>
            <a:ext cx="365760" cy="365760"/>
          </a:xfrm>
          <a:prstGeom prst="ellipse">
            <a:avLst/>
          </a:prstGeom>
          <a:solidFill>
            <a:schemeClr val="bg1"/>
          </a:solidFill>
          <a:ln w="539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77542" y="3553097"/>
            <a:ext cx="365760" cy="365760"/>
          </a:xfrm>
          <a:prstGeom prst="ellipse">
            <a:avLst/>
          </a:prstGeom>
          <a:solidFill>
            <a:schemeClr val="bg1"/>
          </a:solidFill>
          <a:ln w="539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21095" y="3553097"/>
            <a:ext cx="365760" cy="365760"/>
          </a:xfrm>
          <a:prstGeom prst="ellipse">
            <a:avLst/>
          </a:prstGeom>
          <a:solidFill>
            <a:schemeClr val="bg1"/>
          </a:solidFill>
          <a:ln w="539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6797" y="3553097"/>
            <a:ext cx="365760" cy="365760"/>
          </a:xfrm>
          <a:prstGeom prst="ellipse">
            <a:avLst/>
          </a:prstGeom>
          <a:solidFill>
            <a:schemeClr val="bg1"/>
          </a:solidFill>
          <a:ln w="539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Home 16">
            <a:hlinkClick r:id="" action="ppaction://hlinkshowjump?jump=firstslide" highlightClick="1"/>
          </p:cNvPr>
          <p:cNvSpPr/>
          <p:nvPr/>
        </p:nvSpPr>
        <p:spPr>
          <a:xfrm>
            <a:off x="104503" y="6392091"/>
            <a:ext cx="383177" cy="388968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PROCESS</vt:lpstr>
    </vt:vector>
  </TitlesOfParts>
  <Company>Transport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Pilon, Pierre-Luc</dc:creator>
  <cp:lastModifiedBy>Pilon, Pierre-Luc</cp:lastModifiedBy>
  <cp:revision>12</cp:revision>
  <dcterms:created xsi:type="dcterms:W3CDTF">2019-10-03T22:38:39Z</dcterms:created>
  <dcterms:modified xsi:type="dcterms:W3CDTF">2019-10-03T23:59:11Z</dcterms:modified>
</cp:coreProperties>
</file>