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43D82-1C85-4798-B796-53F120E6359F}" v="3" dt="2019-09-22T19:26:5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da Silva" userId="e75901ea5b905318" providerId="LiveId" clId="{95C43D82-1C85-4798-B796-53F120E6359F}"/>
    <pc:docChg chg="custSel modSld">
      <pc:chgData name="Lucas da Silva" userId="e75901ea5b905318" providerId="LiveId" clId="{95C43D82-1C85-4798-B796-53F120E6359F}" dt="2019-09-29T17:50:11.936" v="76" actId="20577"/>
      <pc:docMkLst>
        <pc:docMk/>
      </pc:docMkLst>
      <pc:sldChg chg="addSp delSp modSp">
        <pc:chgData name="Lucas da Silva" userId="e75901ea5b905318" providerId="LiveId" clId="{95C43D82-1C85-4798-B796-53F120E6359F}" dt="2019-09-29T17:50:11.936" v="76" actId="20577"/>
        <pc:sldMkLst>
          <pc:docMk/>
          <pc:sldMk cId="964449114" sldId="256"/>
        </pc:sldMkLst>
        <pc:spChg chg="add del mod">
          <ac:chgData name="Lucas da Silva" userId="e75901ea5b905318" providerId="LiveId" clId="{95C43D82-1C85-4798-B796-53F120E6359F}" dt="2019-09-22T19:27:21.267" v="36" actId="478"/>
          <ac:spMkLst>
            <pc:docMk/>
            <pc:sldMk cId="964449114" sldId="256"/>
            <ac:spMk id="3" creationId="{08E1B887-912E-4840-A1B6-CB6366377F5F}"/>
          </ac:spMkLst>
        </pc:spChg>
        <pc:graphicFrameChg chg="modGraphic">
          <ac:chgData name="Lucas da Silva" userId="e75901ea5b905318" providerId="LiveId" clId="{95C43D82-1C85-4798-B796-53F120E6359F}" dt="2019-09-29T17:50:08.037" v="71" actId="20577"/>
          <ac:graphicFrameMkLst>
            <pc:docMk/>
            <pc:sldMk cId="964449114" sldId="256"/>
            <ac:graphicFrameMk id="4" creationId="{6C1AA902-6866-4ACE-B7E3-364418BD002F}"/>
          </ac:graphicFrameMkLst>
        </pc:graphicFrameChg>
        <pc:graphicFrameChg chg="modGraphic">
          <ac:chgData name="Lucas da Silva" userId="e75901ea5b905318" providerId="LiveId" clId="{95C43D82-1C85-4798-B796-53F120E6359F}" dt="2019-09-29T17:49:51.616" v="52" actId="20577"/>
          <ac:graphicFrameMkLst>
            <pc:docMk/>
            <pc:sldMk cId="964449114" sldId="256"/>
            <ac:graphicFrameMk id="6" creationId="{AD3283AA-8BB6-463C-99CE-FEA7BFEC2517}"/>
          </ac:graphicFrameMkLst>
        </pc:graphicFrameChg>
        <pc:graphicFrameChg chg="modGraphic">
          <ac:chgData name="Lucas da Silva" userId="e75901ea5b905318" providerId="LiveId" clId="{95C43D82-1C85-4798-B796-53F120E6359F}" dt="2019-09-29T17:49:40.207" v="41" actId="20577"/>
          <ac:graphicFrameMkLst>
            <pc:docMk/>
            <pc:sldMk cId="964449114" sldId="256"/>
            <ac:graphicFrameMk id="8" creationId="{54A485E8-B3AD-4BE6-8EE0-34A093E9FE46}"/>
          </ac:graphicFrameMkLst>
        </pc:graphicFrameChg>
        <pc:graphicFrameChg chg="modGraphic">
          <ac:chgData name="Lucas da Silva" userId="e75901ea5b905318" providerId="LiveId" clId="{95C43D82-1C85-4798-B796-53F120E6359F}" dt="2019-09-29T17:50:11.936" v="76" actId="20577"/>
          <ac:graphicFrameMkLst>
            <pc:docMk/>
            <pc:sldMk cId="964449114" sldId="256"/>
            <ac:graphicFrameMk id="10" creationId="{55303808-C6E4-4006-9E87-67DF345667DF}"/>
          </ac:graphicFrameMkLst>
        </pc:graphicFrameChg>
        <pc:graphicFrameChg chg="modGraphic">
          <ac:chgData name="Lucas da Silva" userId="e75901ea5b905318" providerId="LiveId" clId="{95C43D82-1C85-4798-B796-53F120E6359F}" dt="2019-09-29T17:50:02.407" v="65" actId="20577"/>
          <ac:graphicFrameMkLst>
            <pc:docMk/>
            <pc:sldMk cId="964449114" sldId="256"/>
            <ac:graphicFrameMk id="12" creationId="{D11AA09C-4D2F-4C8A-9619-459B9A66DDF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D0343-772B-473F-BB36-DBEF72BB4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C1784F-8D67-43FC-8FD7-1A9385D7E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DA06A5-B199-4B1C-82ED-E48FFA02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B011B-6749-46CE-B828-5E8A540E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0A4A1-755C-42E0-AEBB-367D776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CA9D2-9BCC-4DC5-80CD-BFF8C82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5AFE6D-7AD7-45DF-8AB1-2A765241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0EA51-5C84-41A0-8FF9-F2E28EEC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FB5F2-9BB7-4B64-A26C-A402D52C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DF566-5D8A-417B-B000-A85CDF87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6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0560F6-65C0-48CB-BE44-D8BB84DE1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68A82C-0722-4F12-98A9-5CD7F2DE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91C52-B239-44EA-A960-B15069C8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11007-BD5F-4288-869F-544BE7D2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E8C0B-4AD0-4EA9-8AB9-ACB5A406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7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CBA6D-E2AA-4058-A6F8-C10C1A65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1B9CA-C043-42DC-ADDC-E369B94F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6864C-9BD9-4FF4-B43D-70B019ED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25B8C1-4086-4C11-A9AC-C2BB80CC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996773-BB08-448C-96D0-FD35E4C8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1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B98C6-074F-4F7E-9E15-B62C7444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F917F-0234-4339-BA3C-B2276BE2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6B336-877A-4151-8FFD-52C6705E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408C1-9D11-4993-80F6-A1A35DE2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2BE998-1A4D-4FDA-B80D-6154B9F9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8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47E09-3B1A-4A23-9E93-3F9D0C3F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382C4-A406-4117-BA28-D2C35B7EC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D3807-6C1B-44D0-B715-52673BB1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8E3B70-C93B-4ED8-8A9C-024A639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CB2222-E965-46DC-9811-D357C0CC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87C134-2E48-40DB-A9F9-B0E95C13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8F83B-FAF7-4A48-BCDC-CB868FF0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51483-3F88-4503-B5E9-A6C2089A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EB8BDB-D4BA-437F-83C7-1F66B5CB9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307CE0-2FC1-414A-B5C2-D43E50E74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1A0C92-5EBE-44B3-B2D3-277E2849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56A77C-C9AD-4B66-BB83-9A4349F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07700A-9917-40B6-A6D9-DEC5A725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619F94-349B-4E07-B273-494783FB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6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7325D-EC6D-4C13-AB6C-00B37EE2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8AA67-DF86-4FFD-86F7-DD958AD0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37BBE4-F0A8-4FE7-8571-22215C03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7B21BE-D85A-4B8E-9A72-267AE72F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722FB3-B41E-449D-972B-F983BEDD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0454D0-C4E8-45FD-AAA9-19A68865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AE2502-9E6F-4BE8-AC30-FE0578F0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64431-4EA1-43AF-B8AB-BFDF3170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C02CF-3439-4DA5-AD69-2163DC153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CBAAB-1750-49F0-A8AD-464C6210B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1C7398-515B-47B7-8374-0A218793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0CE789-A804-49B4-9DD7-68AD7181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4825D6-963C-4BBB-BC35-57AC968A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A137E-67BF-48E3-BCCB-770CFCEA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92A43D-9502-4E6B-8922-063176B1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1D052F-BC5D-4726-965F-781A24BF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6FF49A-045F-491C-82C1-728948FD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AB7D34-A7D7-4DA1-BD66-E1BA0A5F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15AA5-C69C-4FE4-9629-BFF545EC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934852-97CE-4DA7-80CB-DD33BB9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62E5CA-5268-4C29-B223-8CF81530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23B616-B581-4D02-9429-B7F36CA67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6D82-9EBD-43CB-A225-3F67B9C17D6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9C29A-B391-40A3-9935-10D49FD17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E05E2-2C72-4C9B-925A-48272078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629E1-6F2E-43CE-B78F-865D0AF4E8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9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39F2F-A35F-4CFF-AB73-41117332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0034" y="515109"/>
            <a:ext cx="8515350" cy="47783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Data Model - Dataset: </a:t>
            </a:r>
            <a:r>
              <a:rPr lang="en-US" sz="2000" b="1" dirty="0" err="1">
                <a:solidFill>
                  <a:schemeClr val="accent1"/>
                </a:solidFill>
              </a:rPr>
              <a:t>modeanalytics.parch_and_posey</a:t>
            </a:r>
            <a:r>
              <a:rPr lang="en-US" sz="2000" b="1" dirty="0">
                <a:solidFill>
                  <a:schemeClr val="accent1"/>
                </a:solidFill>
              </a:rPr>
              <a:t>_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C1AA902-6866-4ACE-B7E3-364418BD0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56926"/>
              </p:ext>
            </p:extLst>
          </p:nvPr>
        </p:nvGraphicFramePr>
        <p:xfrm>
          <a:off x="1911091" y="3913458"/>
          <a:ext cx="1242060" cy="883920"/>
        </p:xfrm>
        <a:graphic>
          <a:graphicData uri="http://schemas.openxmlformats.org/drawingml/2006/table">
            <a:tbl>
              <a:tblPr/>
              <a:tblGrid>
                <a:gridCol w="1242060">
                  <a:extLst>
                    <a:ext uri="{9D8B030D-6E8A-4147-A177-3AD203B41FA5}">
                      <a16:colId xmlns:a16="http://schemas.microsoft.com/office/drawing/2014/main" val="2922470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990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(PK)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4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9962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2F0A7DA-DDA3-49C4-B101-D8B78839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1387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D3283AA-8BB6-463C-99CE-FEA7BFEC2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01462"/>
              </p:ext>
            </p:extLst>
          </p:nvPr>
        </p:nvGraphicFramePr>
        <p:xfrm>
          <a:off x="8388986" y="1604646"/>
          <a:ext cx="1242060" cy="3408680"/>
        </p:xfrm>
        <a:graphic>
          <a:graphicData uri="http://schemas.openxmlformats.org/drawingml/2006/table">
            <a:tbl>
              <a:tblPr/>
              <a:tblGrid>
                <a:gridCol w="1242060">
                  <a:extLst>
                    <a:ext uri="{9D8B030D-6E8A-4147-A177-3AD203B41FA5}">
                      <a16:colId xmlns:a16="http://schemas.microsoft.com/office/drawing/2014/main" val="93565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79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(FK)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15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occurred_at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11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standard_qty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53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gloss_qty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733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poster_qty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5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011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standard_amd_usd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4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gloss_amt_usd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14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poster_amt_usd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22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total_amd_usd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31111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189F78F-3EF9-4F8A-9FEE-AEBCC3BC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8" y="2297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4A485E8-B3AD-4BE6-8EE0-34A093E9F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04190"/>
              </p:ext>
            </p:extLst>
          </p:nvPr>
        </p:nvGraphicFramePr>
        <p:xfrm>
          <a:off x="4094422" y="1560515"/>
          <a:ext cx="1257300" cy="117856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411133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EVENTS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94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(FK)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821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occurred_at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36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channel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889457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798D098C-E3B0-42C3-A31A-FF95EEEA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75" y="248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5303808-C6E4-4006-9E87-67DF3456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81135"/>
              </p:ext>
            </p:extLst>
          </p:nvPr>
        </p:nvGraphicFramePr>
        <p:xfrm>
          <a:off x="4084378" y="3337230"/>
          <a:ext cx="1257300" cy="117856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4119594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SALES_REP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443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(PK)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59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732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(FK)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619625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65481785-8F6C-4C26-9029-6BD3E426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25" y="17953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11AA09C-4D2F-4C8A-9619-459B9A66D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39252"/>
              </p:ext>
            </p:extLst>
          </p:nvPr>
        </p:nvGraphicFramePr>
        <p:xfrm>
          <a:off x="6267709" y="1578288"/>
          <a:ext cx="1242060" cy="2357120"/>
        </p:xfrm>
        <a:graphic>
          <a:graphicData uri="http://schemas.openxmlformats.org/drawingml/2006/table">
            <a:tbl>
              <a:tblPr/>
              <a:tblGrid>
                <a:gridCol w="1242060">
                  <a:extLst>
                    <a:ext uri="{9D8B030D-6E8A-4147-A177-3AD203B41FA5}">
                      <a16:colId xmlns:a16="http://schemas.microsoft.com/office/drawing/2014/main" val="209781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ACCOUNT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24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 (PK)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636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40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website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6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41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85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primary_poc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27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sales_rep_id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(FK)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431645"/>
                  </a:ext>
                </a:extLst>
              </a:tr>
            </a:tbl>
          </a:graphicData>
        </a:graphic>
      </p:graphicFrame>
      <p:sp>
        <p:nvSpPr>
          <p:cNvPr id="13" name="Rectangle 5">
            <a:extLst>
              <a:ext uri="{FF2B5EF4-FFF2-40B4-BE49-F238E27FC236}">
                <a16:creationId xmlns:a16="http://schemas.microsoft.com/office/drawing/2014/main" id="{CB7D9AF5-8752-4A24-9090-1937A8DAC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31830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6653687-AD8D-4E2F-9144-62AA3A6DE712}"/>
              </a:ext>
            </a:extLst>
          </p:cNvPr>
          <p:cNvCxnSpPr>
            <a:cxnSpLocks/>
          </p:cNvCxnSpPr>
          <p:nvPr/>
        </p:nvCxnSpPr>
        <p:spPr>
          <a:xfrm>
            <a:off x="7521575" y="2012314"/>
            <a:ext cx="85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A92A965-6D00-4442-BA61-5A6A45FC271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53151" y="4355418"/>
            <a:ext cx="931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12856725-5509-437C-8AEA-30E84AF8B790}"/>
              </a:ext>
            </a:extLst>
          </p:cNvPr>
          <p:cNvCxnSpPr>
            <a:cxnSpLocks/>
          </p:cNvCxnSpPr>
          <p:nvPr/>
        </p:nvCxnSpPr>
        <p:spPr>
          <a:xfrm>
            <a:off x="5341678" y="3785799"/>
            <a:ext cx="926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B61DF66-BEA3-48CC-A90B-E603EA6D24AD}"/>
              </a:ext>
            </a:extLst>
          </p:cNvPr>
          <p:cNvCxnSpPr>
            <a:cxnSpLocks/>
          </p:cNvCxnSpPr>
          <p:nvPr/>
        </p:nvCxnSpPr>
        <p:spPr>
          <a:xfrm flipH="1">
            <a:off x="5351722" y="1998511"/>
            <a:ext cx="91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49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Data Model - Dataset: modeanalytics.parch_and_posey_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Dataset: modeanalytics.parch_and_posey_</dc:title>
  <dc:creator>Lucas da Silva</dc:creator>
  <cp:lastModifiedBy>Lucas da Silva</cp:lastModifiedBy>
  <cp:revision>2</cp:revision>
  <dcterms:created xsi:type="dcterms:W3CDTF">2019-09-22T14:23:43Z</dcterms:created>
  <dcterms:modified xsi:type="dcterms:W3CDTF">2019-09-29T17:50:17Z</dcterms:modified>
</cp:coreProperties>
</file>