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464" r:id="rId18"/>
    <p:sldId id="40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7"/>
            <p14:sldId id="504"/>
            <p14:sldId id="505"/>
            <p14:sldId id="506"/>
            <p14:sldId id="507"/>
            <p14:sldId id="518"/>
          </p14:sldIdLst>
        </p14:section>
        <p14:section name="Variables" id="{ABA94D01-96CC-407E-8963-FBDCF3B86D4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10E03AB1-9AA8-4E86-9A64-D741901E50A2}">
          <p14:sldIdLst>
            <p14:sldId id="46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68" d="100"/>
          <a:sy n="68" d="100"/>
        </p:scale>
        <p:origin x="6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7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Низове. Обектен тип. </a:t>
            </a:r>
            <a:r>
              <a:rPr lang="bg-BG" smtClean="0"/>
              <a:t>Променливи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=""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 smtClean="0"/>
              <a:t>== </a:t>
            </a:r>
            <a:r>
              <a:rPr lang="bg-BG" sz="3000" dirty="0" smtClean="0"/>
              <a:t>мястото където можем да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променлива</a:t>
            </a:r>
            <a:r>
              <a:rPr lang="en-GB" sz="3000" dirty="0" smtClean="0"/>
              <a:t> (</a:t>
            </a:r>
            <a:r>
              <a:rPr lang="bg-BG" sz="3000" dirty="0" smtClean="0"/>
              <a:t>глобално</a:t>
            </a:r>
            <a:r>
              <a:rPr lang="en-GB" sz="3000" dirty="0" smtClean="0"/>
              <a:t>, </a:t>
            </a:r>
            <a:r>
              <a:rPr lang="bg-BG" sz="3000" dirty="0" smtClean="0"/>
              <a:t>локално</a:t>
            </a:r>
            <a:r>
              <a:rPr lang="en-GB" sz="3000" dirty="0" smtClean="0"/>
              <a:t>)</a:t>
            </a:r>
            <a:endParaRPr lang="en-GB" sz="3000" dirty="0"/>
          </a:p>
          <a:p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 smtClean="0"/>
              <a:t>==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Живот и област на видимост на променливите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2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Достъпна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 smtClean="0">
                  <a:solidFill>
                    <a:srgbClr val="FFFFFF"/>
                  </a:solidFill>
                </a:rPr>
                <a:t>Достъпни в цикъла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bg-BG" sz="3200" dirty="0" smtClean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 smtClean="0"/>
              <a:t>Винаги създавайте променливата колкото се може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9961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Промеждутък на променлива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опростява кода</a:t>
            </a:r>
            <a:endParaRPr lang="en-US" dirty="0"/>
          </a:p>
          <a:p>
            <a:pPr lvl="1"/>
            <a:r>
              <a:rPr lang="bg-BG" dirty="0" smtClean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Поддържайте кратък промеждутък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</a:t>
            </a:r>
            <a:r>
              <a:rPr lang="en-US" sz="2800" dirty="0" smtClean="0">
                <a:solidFill>
                  <a:srgbClr val="FFFFFF"/>
                </a:solidFill>
              </a:rPr>
              <a:t>– </a:t>
            </a:r>
            <a:r>
              <a:rPr lang="bg-BG" sz="2800" dirty="0" smtClean="0">
                <a:solidFill>
                  <a:srgbClr val="FFFFFF"/>
                </a:solidFill>
              </a:rPr>
              <a:t>намален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Имате работещ код за намиране на обема на пирамида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bg-BG" dirty="0" smtClean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73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24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Класически типове данни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Низове</a:t>
            </a:r>
            <a:r>
              <a:rPr lang="en-US" dirty="0" smtClean="0"/>
              <a:t>: </a:t>
            </a:r>
            <a:r>
              <a:rPr lang="bg-BG" dirty="0" smtClean="0"/>
              <a:t>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 smtClean="0"/>
              <a:t>Поредици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 smtClean="0"/>
              <a:t> </a:t>
            </a:r>
            <a:r>
              <a:rPr lang="bg-BG" dirty="0" smtClean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Обектен тип</a:t>
            </a:r>
          </a:p>
          <a:p>
            <a:pPr lvl="1"/>
            <a:r>
              <a:rPr lang="bg-BG" dirty="0" smtClean="0"/>
              <a:t>Може да приема стойности от всеки друг тип</a:t>
            </a:r>
          </a:p>
          <a:p>
            <a:pPr lvl="1"/>
            <a:r>
              <a:rPr lang="bg-BG" dirty="0" smtClean="0"/>
              <a:t>Представлява указател към област в паметта</a:t>
            </a:r>
          </a:p>
          <a:p>
            <a:r>
              <a:rPr lang="bg-BG" dirty="0" smtClean="0"/>
              <a:t>Променливи </a:t>
            </a:r>
            <a:r>
              <a:rPr lang="en-US" dirty="0" smtClean="0"/>
              <a:t>– </a:t>
            </a:r>
            <a:r>
              <a:rPr lang="bg-BG" dirty="0" smtClean="0"/>
              <a:t>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 smtClean="0"/>
          </a:p>
          <a:p>
            <a:pPr lvl="1"/>
            <a:r>
              <a:rPr lang="bg-BG" dirty="0" smtClean="0"/>
              <a:t>Трябва да се именуват добре, да се намаля тяхната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Низове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76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/>
            <a:r>
              <a:rPr lang="bg-BG" dirty="0" smtClean="0"/>
              <a:t>Представят поредица от знаци</a:t>
            </a:r>
            <a:endParaRPr lang="en-US" dirty="0"/>
          </a:p>
          <a:p>
            <a:pPr lvl="1"/>
            <a:r>
              <a:rPr lang="bg-BG" dirty="0" smtClean="0"/>
              <a:t>Задават се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 smtClean="0"/>
              <a:t>ключова дума</a:t>
            </a:r>
            <a:endParaRPr lang="en-US" dirty="0"/>
          </a:p>
          <a:p>
            <a:pPr lvl="1"/>
            <a:r>
              <a:rPr lang="bg-BG" dirty="0" smtClean="0"/>
              <a:t>Имат стойност по подразбиране: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(</a:t>
            </a:r>
            <a:r>
              <a:rPr lang="bg-BG" dirty="0" smtClean="0"/>
              <a:t>празна стойност</a:t>
            </a:r>
            <a:r>
              <a:rPr lang="en-US" dirty="0" smtClean="0"/>
              <a:t>)</a:t>
            </a:r>
            <a:endParaRPr lang="en-US" dirty="0"/>
          </a:p>
          <a:p>
            <a:r>
              <a:rPr lang="bg-BG" dirty="0" smtClean="0"/>
              <a:t>Низовете се обграждат с кавички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bg-BG" dirty="0" smtClean="0"/>
              <a:t>Низовете могат да се слепят</a:t>
            </a:r>
            <a:endParaRPr lang="en-US" dirty="0"/>
          </a:p>
          <a:p>
            <a:pPr lvl="1"/>
            <a:r>
              <a:rPr lang="bg-BG" dirty="0" smtClean="0"/>
              <a:t>Чрез оператор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Низове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Низовете са обградени от кавички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/>
              <a:t>: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 smtClean="0"/>
              <a:t>Низовете могат да са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 smtClean="0"/>
              <a:t> (</a:t>
            </a:r>
            <a:r>
              <a:rPr lang="bg-BG" sz="3100" dirty="0" smtClean="0"/>
              <a:t>без екраниране</a:t>
            </a:r>
            <a:r>
              <a:rPr lang="en-US" sz="3100" dirty="0" smtClean="0"/>
              <a:t>):</a:t>
            </a:r>
            <a:endParaRPr lang="en-US" sz="3100" dirty="0"/>
          </a:p>
          <a:p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 smtClean="0"/>
              <a:t>низове съдържатстойности на променливи по шаблон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Дословни</a:t>
            </a:r>
            <a:r>
              <a:rPr lang="en-US" dirty="0" smtClean="0"/>
              <a:t> (verbatim)</a:t>
            </a:r>
            <a:r>
              <a:rPr lang="bg-BG" dirty="0" smtClean="0"/>
              <a:t> и съставни</a:t>
            </a:r>
            <a:r>
              <a:rPr lang="en-US" dirty="0" smtClean="0"/>
              <a:t> (interpolated)</a:t>
            </a:r>
            <a:r>
              <a:rPr lang="bg-BG" dirty="0" smtClean="0"/>
              <a:t>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3443230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2412" y="2438400"/>
            <a:ext cx="2852822" cy="1384369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 smtClean="0"/>
          </a:p>
          <a:p>
            <a:endParaRPr lang="en-US" dirty="0"/>
          </a:p>
          <a:p>
            <a:r>
              <a:rPr lang="bg-BG" dirty="0" smtClean="0"/>
              <a:t>Можем да слепим низовете с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Кажи „здрасти“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малкото име, фамилията и възрастта и извежда</a:t>
            </a:r>
            <a:r>
              <a:rPr lang="en-US" sz="3200" dirty="0" smtClean="0"/>
              <a:t>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5514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/>
            <a:r>
              <a:rPr lang="bg-BG" dirty="0" smtClean="0"/>
              <a:t>Специален тип – родител на всички други типове в .</a:t>
            </a:r>
            <a:r>
              <a:rPr lang="en-US" dirty="0" smtClean="0"/>
              <a:t>NET</a:t>
            </a:r>
            <a:endParaRPr lang="en-US" dirty="0"/>
          </a:p>
          <a:p>
            <a:pPr lvl="1"/>
            <a:r>
              <a:rPr lang="bg-BG" dirty="0" smtClean="0"/>
              <a:t>Задава се чрез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ключова дума</a:t>
            </a:r>
            <a:endParaRPr lang="en-US" dirty="0"/>
          </a:p>
          <a:p>
            <a:pPr lvl="1"/>
            <a:r>
              <a:rPr lang="bg-BG" dirty="0" smtClean="0"/>
              <a:t>Може да приема стойности от който и да е тип</a:t>
            </a:r>
            <a:endParaRPr lang="en-US" dirty="0" smtClean="0"/>
          </a:p>
          <a:p>
            <a:pPr lvl="1"/>
            <a:r>
              <a:rPr lang="bg-BG" dirty="0" smtClean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Обектен тип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225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900" dirty="0" smtClean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 smtClean="0"/>
              <a:t>Винаги използвайте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 smtClean="0"/>
              <a:t>на даден програмен език</a:t>
            </a:r>
            <a:r>
              <a:rPr lang="en-US" sz="2900" dirty="0" smtClean="0"/>
              <a:t> </a:t>
            </a:r>
            <a:r>
              <a:rPr lang="en-US" sz="2900" dirty="0"/>
              <a:t>– </a:t>
            </a:r>
            <a:r>
              <a:rPr lang="bg-BG" sz="2900" dirty="0" smtClean="0"/>
              <a:t>за </a:t>
            </a:r>
            <a:r>
              <a:rPr lang="en-US" sz="2900" dirty="0" smtClean="0"/>
              <a:t>C</a:t>
            </a:r>
            <a:r>
              <a:rPr lang="en-US" sz="2900" dirty="0"/>
              <a:t># </a:t>
            </a:r>
            <a:r>
              <a:rPr lang="bg-BG" sz="2900" dirty="0" smtClean="0"/>
              <a:t>ползвайте</a:t>
            </a:r>
            <a:r>
              <a:rPr lang="en-US" sz="2900" dirty="0" smtClean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 smtClean="0"/>
              <a:t>Предпочитан формат</a:t>
            </a:r>
            <a:r>
              <a:rPr lang="en-US" sz="2900" dirty="0" smtClean="0"/>
              <a:t>: [</a:t>
            </a:r>
            <a:r>
              <a:rPr lang="bg-BG" sz="2900" dirty="0" smtClean="0"/>
              <a:t>съществително</a:t>
            </a:r>
            <a:r>
              <a:rPr lang="en-US" sz="2900" dirty="0" smtClean="0"/>
              <a:t>] </a:t>
            </a:r>
            <a:r>
              <a:rPr lang="bg-BG" sz="2900" dirty="0" smtClean="0"/>
              <a:t>или</a:t>
            </a:r>
            <a:r>
              <a:rPr lang="en-US" sz="2900" dirty="0" smtClean="0"/>
              <a:t> [</a:t>
            </a:r>
            <a:r>
              <a:rPr lang="bg-BG" sz="2900" dirty="0" smtClean="0"/>
              <a:t>прилагателно</a:t>
            </a:r>
            <a:r>
              <a:rPr lang="en-US" sz="2900" dirty="0" smtClean="0"/>
              <a:t>] </a:t>
            </a:r>
            <a:r>
              <a:rPr lang="en-US" sz="2900" dirty="0"/>
              <a:t>+ </a:t>
            </a:r>
            <a:r>
              <a:rPr lang="en-US" sz="2900" dirty="0" smtClean="0"/>
              <a:t>[</a:t>
            </a:r>
            <a:r>
              <a:rPr lang="bg-BG" sz="2900" dirty="0" smtClean="0"/>
              <a:t>съществително</a:t>
            </a:r>
            <a:r>
              <a:rPr lang="en-US" sz="2900" dirty="0" smtClean="0"/>
              <a:t>]</a:t>
            </a:r>
            <a:endParaRPr lang="en-US" sz="2900" dirty="0"/>
          </a:p>
          <a:p>
            <a:pPr lvl="1"/>
            <a:r>
              <a:rPr lang="bg-BG" sz="2900" dirty="0" smtClean="0"/>
              <a:t>Трябва да описва</a:t>
            </a:r>
            <a:r>
              <a:rPr lang="en-US" sz="2900" dirty="0" smtClean="0"/>
              <a:t>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 smtClean="0"/>
              <a:t> </a:t>
            </a:r>
            <a:r>
              <a:rPr lang="bg-BG" sz="2900" dirty="0" smtClean="0"/>
              <a:t>на</a:t>
            </a:r>
            <a:r>
              <a:rPr lang="en-US" sz="2900" dirty="0" smtClean="0"/>
              <a:t>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(</a:t>
            </a:r>
            <a:r>
              <a:rPr lang="bg-BG" sz="2900" dirty="0" smtClean="0"/>
              <a:t>Винаги се питайте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59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523</TotalTime>
  <Words>1018</Words>
  <Application>Microsoft Office PowerPoint</Application>
  <PresentationFormat>Custom</PresentationFormat>
  <Paragraphs>188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234</cp:revision>
  <dcterms:created xsi:type="dcterms:W3CDTF">2014-01-02T17:00:34Z</dcterms:created>
  <dcterms:modified xsi:type="dcterms:W3CDTF">2018-01-14T23:37:41Z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