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480" r:id="rId3"/>
    <p:sldId id="473" r:id="rId4"/>
    <p:sldId id="474" r:id="rId5"/>
    <p:sldId id="475" r:id="rId6"/>
    <p:sldId id="476" r:id="rId7"/>
    <p:sldId id="477" r:id="rId8"/>
    <p:sldId id="478" r:id="rId9"/>
    <p:sldId id="47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лика между достъп по Стойност и достъп по Адрес" id="{6F66BED0-FBED-470B-BAD5-ACFC36FA0673}">
          <p14:sldIdLst>
            <p14:sldId id="480"/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6" d="100"/>
          <a:sy n="76" d="100"/>
        </p:scale>
        <p:origin x="47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6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5212" y="540997"/>
            <a:ext cx="10424899" cy="1404218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FFA72A"/>
                </a:solidFill>
              </a:rPr>
              <a:t>Достъп </a:t>
            </a:r>
            <a:r>
              <a:rPr lang="bg-BG" dirty="0">
                <a:solidFill>
                  <a:srgbClr val="FFA72A"/>
                </a:solidFill>
              </a:rPr>
              <a:t>до променливи </a:t>
            </a:r>
            <a:r>
              <a:rPr lang="bg-BG" i="1" dirty="0">
                <a:solidFill>
                  <a:srgbClr val="FFA72A"/>
                </a:solidFill>
              </a:rPr>
              <a:t>по Стойност </a:t>
            </a:r>
            <a:r>
              <a:rPr lang="bg-BG" i="1" dirty="0" smtClean="0">
                <a:solidFill>
                  <a:srgbClr val="FFA72A"/>
                </a:solidFill>
              </a:rPr>
              <a:t>(</a:t>
            </a:r>
            <a:r>
              <a:rPr lang="en-US" i="1" dirty="0" smtClean="0">
                <a:solidFill>
                  <a:srgbClr val="FFA72A"/>
                </a:solidFill>
              </a:rPr>
              <a:t>by Value</a:t>
            </a:r>
            <a:r>
              <a:rPr lang="bg-BG" i="1" dirty="0" smtClean="0">
                <a:solidFill>
                  <a:srgbClr val="FFA72A"/>
                </a:solidFill>
              </a:rPr>
              <a:t>)</a:t>
            </a:r>
            <a:r>
              <a:rPr lang="en-US" i="1" dirty="0" smtClean="0">
                <a:solidFill>
                  <a:srgbClr val="FFA72A"/>
                </a:solidFill>
              </a:rPr>
              <a:t> </a:t>
            </a:r>
            <a:r>
              <a:rPr lang="bg-BG" dirty="0" smtClean="0">
                <a:solidFill>
                  <a:srgbClr val="FFA72A"/>
                </a:solidFill>
              </a:rPr>
              <a:t>и </a:t>
            </a:r>
            <a:r>
              <a:rPr lang="bg-BG" i="1" dirty="0">
                <a:solidFill>
                  <a:srgbClr val="FFA72A"/>
                </a:solidFill>
              </a:rPr>
              <a:t>по </a:t>
            </a:r>
            <a:r>
              <a:rPr lang="bg-BG" i="1" dirty="0" smtClean="0">
                <a:solidFill>
                  <a:srgbClr val="FFA72A"/>
                </a:solidFill>
              </a:rPr>
              <a:t>Адрес</a:t>
            </a:r>
            <a:r>
              <a:rPr lang="en-US" i="1" dirty="0" smtClean="0">
                <a:solidFill>
                  <a:srgbClr val="FFA72A"/>
                </a:solidFill>
              </a:rPr>
              <a:t> (by Reference)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21404986">
            <a:off x="4741498" y="3618748"/>
            <a:ext cx="2207326" cy="72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161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409703"/>
            <a:ext cx="9879436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sz="4400" dirty="0" smtClean="0">
                <a:solidFill>
                  <a:srgbClr val="FFA72A"/>
                </a:solidFill>
              </a:rPr>
              <a:t>Разлика между достъп до променливи </a:t>
            </a:r>
            <a:r>
              <a:rPr lang="bg-BG" sz="4400" i="1" dirty="0" smtClean="0">
                <a:solidFill>
                  <a:srgbClr val="FFA72A"/>
                </a:solidFill>
              </a:rPr>
              <a:t>по Стойност </a:t>
            </a:r>
            <a:r>
              <a:rPr lang="bg-BG" sz="4400" dirty="0" smtClean="0">
                <a:solidFill>
                  <a:srgbClr val="FFA72A"/>
                </a:solidFill>
              </a:rPr>
              <a:t>и </a:t>
            </a:r>
            <a:r>
              <a:rPr lang="bg-BG" sz="4400" i="1" dirty="0" smtClean="0">
                <a:solidFill>
                  <a:srgbClr val="FFA72A"/>
                </a:solidFill>
              </a:rPr>
              <a:t>по Адрес</a:t>
            </a:r>
            <a:endParaRPr lang="en-US" sz="4400" i="1" dirty="0">
              <a:solidFill>
                <a:srgbClr val="FFA72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Типът по Стойност </a:t>
            </a:r>
            <a:r>
              <a:rPr lang="bg-BG" dirty="0" smtClean="0"/>
              <a:t>променливите</a:t>
            </a:r>
            <a:r>
              <a:rPr lang="en-US" dirty="0" smtClean="0"/>
              <a:t> </a:t>
            </a:r>
            <a:r>
              <a:rPr lang="bg-BG" dirty="0" smtClean="0"/>
              <a:t>дърржат в себе си тяхната стойност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 smtClean="0"/>
              <a:t>Всяка променлива пази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 smtClean="0"/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en-US" dirty="0" smtClean="0"/>
              <a:t>Types</a:t>
            </a:r>
            <a:r>
              <a:rPr lang="bg-BG" dirty="0" smtClean="0"/>
              <a:t> (по Стойност)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15955" y="2943602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89236" y="44196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 dirty="0" smtClean="0"/>
              <a:t>Types</a:t>
            </a:r>
            <a:r>
              <a:rPr lang="bg-BG" dirty="0" smtClean="0"/>
              <a:t> (по Адрес)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88815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bg-BG" dirty="0" smtClean="0"/>
              <a:t>променливите съдържат</a:t>
            </a:r>
            <a:r>
              <a:rPr lang="en-US" dirty="0" smtClean="0"/>
              <a:t> (</a:t>
            </a:r>
            <a:r>
              <a:rPr lang="bg-BG" dirty="0" smtClean="0"/>
              <a:t>указател</a:t>
            </a:r>
            <a:r>
              <a:rPr lang="en-US" dirty="0" smtClean="0"/>
              <a:t> /</a:t>
            </a:r>
            <a:r>
              <a:rPr lang="bg-BG" dirty="0" smtClean="0"/>
              <a:t> адрес от паметта</a:t>
            </a:r>
            <a:r>
              <a:rPr lang="en-US" dirty="0" smtClean="0"/>
              <a:t>)</a:t>
            </a:r>
            <a:r>
              <a:rPr lang="bg-BG" dirty="0" smtClean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 smtClean="0"/>
              <a:t>инстанции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bg-BG" dirty="0" smtClean="0"/>
              <a:t>Две променливи от референтен тип могат да указват (сочат)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 smtClean="0"/>
              <a:t>Операциите за достъп/промяна чрез двата обекта въздействат върху едни и същи данни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5638800"/>
            <a:ext cx="5029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arr</a:t>
            </a:r>
            <a:r>
              <a:rPr lang="en-US" sz="2800" dirty="0"/>
              <a:t> = new </a:t>
            </a:r>
            <a:r>
              <a:rPr lang="en-US" sz="2800" dirty="0" err="1"/>
              <a:t>int</a:t>
            </a:r>
            <a:r>
              <a:rPr lang="en-US" sz="2800" dirty="0"/>
              <a:t>[] {</a:t>
            </a:r>
          </a:p>
          <a:p>
            <a:r>
              <a:rPr lang="en-US" sz="2800" dirty="0"/>
              <a:t> 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5284666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2" y="228600"/>
            <a:ext cx="9030406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Разлика между променливи, предавани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по Стойност (</a:t>
            </a:r>
            <a:r>
              <a:rPr lang="en-US" dirty="0" smtClean="0"/>
              <a:t>Value</a:t>
            </a:r>
            <a:r>
              <a:rPr lang="bg-BG" dirty="0" smtClean="0"/>
              <a:t>) и по Адрес</a:t>
            </a:r>
            <a:r>
              <a:rPr lang="en-US" dirty="0" smtClean="0"/>
              <a:t> (Reference)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Предаване по Стойност (</a:t>
            </a:r>
            <a:r>
              <a:rPr lang="en-US" dirty="0" smtClean="0"/>
              <a:t>Value</a:t>
            </a:r>
            <a:r>
              <a:rPr lang="bg-BG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ypes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18160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6393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Пример: Предаване по Адрес (</a:t>
            </a:r>
            <a:r>
              <a:rPr lang="en-US" dirty="0" smtClean="0"/>
              <a:t>Reference Types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03544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591</TotalTime>
  <Words>439</Words>
  <Application>Microsoft Office PowerPoint</Application>
  <PresentationFormat>Custom</PresentationFormat>
  <Paragraphs>78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SoftUni 16x9</vt:lpstr>
      <vt:lpstr>Достъп до променливи по Стойност (by Value) и по Адрес (by Reference)</vt:lpstr>
      <vt:lpstr>Разлика между достъп до променливи по Стойност и по Адрес</vt:lpstr>
      <vt:lpstr>Value Types (по Стойност)</vt:lpstr>
      <vt:lpstr>Reference Types (по Адрес)</vt:lpstr>
      <vt:lpstr>Value Types vs. Reference Types</vt:lpstr>
      <vt:lpstr>Разлика между променливи, предавани  по Стойност (Value) и по Адрес (Reference)</vt:lpstr>
      <vt:lpstr>Пример: Предаване по Стойност (Value Types)</vt:lpstr>
      <vt:lpstr>Пример: Предаване по Адрес (Reference Types) 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Microsoft account</cp:lastModifiedBy>
  <cp:revision>142</cp:revision>
  <dcterms:created xsi:type="dcterms:W3CDTF">2014-01-02T17:00:34Z</dcterms:created>
  <dcterms:modified xsi:type="dcterms:W3CDTF">2018-01-08T05:45:44Z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