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402" r:id="rId3"/>
    <p:sldId id="467" r:id="rId4"/>
    <p:sldId id="468" r:id="rId5"/>
    <p:sldId id="469" r:id="rId6"/>
    <p:sldId id="470" r:id="rId7"/>
    <p:sldId id="471" r:id="rId8"/>
    <p:sldId id="472" r:id="rId9"/>
    <p:sldId id="416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</p14:sldIdLst>
        </p14:section>
        <p14:section name="Масиви" id="{434EBAE8-1691-433D-9596-8AE3E67F67B5}">
          <p14:sldIdLst>
            <p14:sldId id="467"/>
            <p14:sldId id="468"/>
            <p14:sldId id="469"/>
            <p14:sldId id="470"/>
            <p14:sldId id="471"/>
            <p14:sldId id="472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6" d="100"/>
          <a:sy n="76" d="100"/>
        </p:scale>
        <p:origin x="47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Масиви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 fontScale="85000" lnSpcReduction="10000"/>
          </a:bodyPr>
          <a:lstStyle/>
          <a:p>
            <a:r>
              <a:rPr lang="bg-BG" dirty="0" smtClean="0"/>
              <a:t>Работа с масиви</a:t>
            </a:r>
            <a:r>
              <a:rPr lang="en-US" dirty="0" smtClean="0"/>
              <a:t>: </a:t>
            </a:r>
            <a:r>
              <a:rPr lang="bg-BG" dirty="0" smtClean="0"/>
              <a:t>Постоянен размер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Множества от елементи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21404986">
            <a:off x="4741498" y="3618748"/>
            <a:ext cx="2207326" cy="72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Масиви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bg-BG" dirty="0" smtClean="0"/>
              <a:t>Работа с масиви от елементи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представляват масивите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В програмирането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множество от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Елементите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 smtClean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Елементите са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същия тип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намример</a:t>
            </a:r>
            <a:r>
              <a:rPr lang="en-US" dirty="0" smtClean="0"/>
              <a:t> integers</a:t>
            </a:r>
            <a:r>
              <a:rPr lang="bg-BG" dirty="0" smtClean="0"/>
              <a:t> – цели числа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Масивите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</a:t>
            </a:r>
            <a:r>
              <a:rPr lang="bg-BG" dirty="0" smtClean="0"/>
              <a:t>не може да бъде променяна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84212" y="4500588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34290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Индекс на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Елемент от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 smtClean="0"/>
              <a:t> </a:t>
            </a:r>
            <a:r>
              <a:rPr lang="bg-BG" dirty="0" smtClean="0"/>
              <a:t>масив от 10</a:t>
            </a:r>
            <a:r>
              <a:rPr lang="en-US" dirty="0" smtClean="0"/>
              <a:t> </a:t>
            </a:r>
            <a:r>
              <a:rPr lang="bg-BG" dirty="0" smtClean="0"/>
              <a:t>цели числа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Зааване на стойности </a:t>
            </a:r>
            <a:r>
              <a:rPr lang="bg-BG" dirty="0" smtClean="0"/>
              <a:t>на елементите на масива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 smtClean="0"/>
              <a:t> </a:t>
            </a:r>
            <a:r>
              <a:rPr lang="bg-BG" dirty="0" smtClean="0"/>
              <a:t>до елементите на масива по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масиви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3155519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елеленти получават стойност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3" y="1922864"/>
            <a:ext cx="3200400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пази дъжината</a:t>
            </a:r>
          </a:p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(брой 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служи за достъп до елементите</a:t>
            </a:r>
          </a:p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Дните от седмицата могат да бъдат запазени в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Дни от седмицата -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89183"/>
              </p:ext>
            </p:extLst>
          </p:nvPr>
        </p:nvGraphicFramePr>
        <p:xfrm>
          <a:off x="6554685" y="1923772"/>
          <a:ext cx="4492727" cy="487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3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 smtClean="0"/>
              <a:t>и изведете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</a:t>
            </a:r>
            <a:r>
              <a:rPr lang="bg-BG" dirty="0" smtClean="0"/>
              <a:t>или 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Ден от седмицата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Ден от 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</a:t>
            </a:r>
            <a:r>
              <a:rPr lang="bg-BG" dirty="0" smtClean="0"/>
              <a:t>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589</TotalTime>
  <Words>429</Words>
  <Application>Microsoft Office PowerPoint</Application>
  <PresentationFormat>Custom</PresentationFormat>
  <Paragraphs>92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Масиви</vt:lpstr>
      <vt:lpstr>Масиви</vt:lpstr>
      <vt:lpstr>Какво представляват масивите?</vt:lpstr>
      <vt:lpstr>Работа с масиви</vt:lpstr>
      <vt:lpstr>Дни от седмицата - Пример</vt:lpstr>
      <vt:lpstr>Задача: Ден от седмицата</vt:lpstr>
      <vt:lpstr>Решение: Ден от седмицата</vt:lpstr>
      <vt:lpstr>Programming Fundamentals – Масиви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Microsoft account</cp:lastModifiedBy>
  <cp:revision>142</cp:revision>
  <dcterms:created xsi:type="dcterms:W3CDTF">2014-01-02T17:00:34Z</dcterms:created>
  <dcterms:modified xsi:type="dcterms:W3CDTF">2018-01-08T05:15:45Z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