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8288000" cy="10287000"/>
  <p:notesSz cx="6858000" cy="9144000"/>
  <p:embeddedFontLst>
    <p:embeddedFont>
      <p:font typeface="Arimo" panose="020B0604020202020204" charset="0"/>
      <p:regular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DM Sans Bold" charset="0"/>
      <p:regular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Bold" panose="020B0806030504020204" charset="0"/>
      <p:regular r:id="rId27"/>
    </p:embeddedFont>
    <p:embeddedFont>
      <p:font typeface="Oswald" panose="00000500000000000000" pitchFamily="2" charset="0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85A8016-01AE-3A1F-F87F-2F13CC8C73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D692BD-1E82-EC8A-93F3-BC76882E5D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926D-B5C9-41A8-BCBC-9080097375D5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05572-551F-1DAB-8528-756AE55CFD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E2A644-F993-D98E-8834-0C56BA78DE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CAAC0-FAC4-4C6D-B9B3-7422AB3FF4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268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CC534-D213-4B58-BE93-A48CE494AE91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FF798-27EA-4B52-A29B-97BD65E0F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549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FF798-27EA-4B52-A29B-97BD65E0F7A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98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CBD7-48B0-4B27-B143-04F0247EDA05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8B9C-5E67-4B4B-904C-9852CF8D52BB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5437-B81A-4BA8-AA2B-260146EFBD78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173E-E1E7-4BEC-86CE-FAF2A532B460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472C-FB50-41B2-9638-CF5AE3FBD8D1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AD1-AEFC-4661-B349-F34427E15767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2419-EE52-4A13-B981-C06DF712A3CB}" type="datetime1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43B4-D6B4-44B8-A0F0-0D0DA1F04BFC}" type="datetime1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56F5-30F4-4281-BF27-69DCEFCF77F2}" type="datetime1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8A1-7552-47D2-B9E2-7A63C4260458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614B-B322-49A1-9450-7142E833CCD7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80E7E-58CF-4D27-ACA1-9223DD97ABC5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sv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svg"/><Relationship Id="rId7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057">
                <a:alpha val="100000"/>
              </a:srgbClr>
            </a:gs>
            <a:gs pos="48000">
              <a:srgbClr val="2619AA">
                <a:alpha val="100000"/>
              </a:srgbClr>
            </a:gs>
            <a:gs pos="100000">
              <a:srgbClr val="8F1EA0">
                <a:alpha val="100000"/>
              </a:srgbClr>
            </a:gs>
          </a:gsLst>
          <a:lin ang="269863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64001" y="616177"/>
            <a:ext cx="7228386" cy="3346168"/>
          </a:xfrm>
          <a:custGeom>
            <a:avLst/>
            <a:gdLst/>
            <a:ahLst/>
            <a:cxnLst/>
            <a:rect l="l" t="t" r="r" b="b"/>
            <a:pathLst>
              <a:path w="7228386" h="3346168">
                <a:moveTo>
                  <a:pt x="0" y="0"/>
                </a:moveTo>
                <a:lnTo>
                  <a:pt x="7228386" y="0"/>
                </a:lnTo>
                <a:lnTo>
                  <a:pt x="7228386" y="3346168"/>
                </a:lnTo>
                <a:lnTo>
                  <a:pt x="0" y="33461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426450" y="1935300"/>
            <a:ext cx="7944000" cy="605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dirty="0">
                <a:solidFill>
                  <a:srgbClr val="FFFFFF"/>
                </a:solidFill>
                <a:latin typeface="Oswald"/>
              </a:rPr>
              <a:t>CREATING A </a:t>
            </a:r>
            <a:r>
              <a:rPr lang="en-US" sz="9999" dirty="0">
                <a:solidFill>
                  <a:srgbClr val="31FFE7"/>
                </a:solidFill>
                <a:latin typeface="Oswald"/>
              </a:rPr>
              <a:t>RUBBER DUCKY </a:t>
            </a:r>
            <a:r>
              <a:rPr lang="en-US" sz="9999" dirty="0">
                <a:solidFill>
                  <a:srgbClr val="FFFFFF"/>
                </a:solidFill>
                <a:latin typeface="Oswald"/>
              </a:rPr>
              <a:t>WITH A RASPBERRY PI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26450" y="8001000"/>
            <a:ext cx="8718000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dirty="0">
                <a:solidFill>
                  <a:srgbClr val="3FF5E1"/>
                </a:solidFill>
                <a:latin typeface="DM Sans"/>
              </a:rPr>
              <a:t>PLARD Maël / VIVET Alice / FOURNET Alexandre / Inge2C </a:t>
            </a:r>
          </a:p>
          <a:p>
            <a:pPr algn="l">
              <a:lnSpc>
                <a:spcPts val="3359"/>
              </a:lnSpc>
            </a:pPr>
            <a:r>
              <a:rPr lang="en-US" sz="2799" dirty="0">
                <a:solidFill>
                  <a:srgbClr val="3FF5E1"/>
                </a:solidFill>
                <a:latin typeface="DM Sans"/>
              </a:rPr>
              <a:t>04/06/2024</a:t>
            </a:r>
          </a:p>
        </p:txBody>
      </p:sp>
      <p:sp>
        <p:nvSpPr>
          <p:cNvPr id="5" name="Freeform 5"/>
          <p:cNvSpPr/>
          <p:nvPr/>
        </p:nvSpPr>
        <p:spPr>
          <a:xfrm>
            <a:off x="8927250" y="0"/>
            <a:ext cx="8784784" cy="10287000"/>
          </a:xfrm>
          <a:custGeom>
            <a:avLst/>
            <a:gdLst/>
            <a:ahLst/>
            <a:cxnLst/>
            <a:rect l="l" t="t" r="r" b="b"/>
            <a:pathLst>
              <a:path w="8784784" h="10287000">
                <a:moveTo>
                  <a:pt x="0" y="0"/>
                </a:moveTo>
                <a:lnTo>
                  <a:pt x="8784784" y="0"/>
                </a:lnTo>
                <a:lnTo>
                  <a:pt x="87847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E5C49E-3CB6-C549-99E1-7F8D9A02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3650" y="9590087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057">
                <a:alpha val="100000"/>
              </a:srgbClr>
            </a:gs>
            <a:gs pos="48000">
              <a:srgbClr val="2619AA">
                <a:alpha val="100000"/>
              </a:srgbClr>
            </a:gs>
            <a:gs pos="100000">
              <a:srgbClr val="8F1EA0">
                <a:alpha val="100000"/>
              </a:srgbClr>
            </a:gs>
          </a:gsLst>
          <a:lin ang="269863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74052" y="6186100"/>
            <a:ext cx="6369714" cy="3066300"/>
            <a:chOff x="0" y="0"/>
            <a:chExt cx="8492952" cy="408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492962" cy="4088384"/>
            </a:xfrm>
            <a:custGeom>
              <a:avLst/>
              <a:gdLst/>
              <a:ahLst/>
              <a:cxnLst/>
              <a:rect l="l" t="t" r="r" b="b"/>
              <a:pathLst>
                <a:path w="8492962" h="4088384">
                  <a:moveTo>
                    <a:pt x="0" y="698373"/>
                  </a:moveTo>
                  <a:cubicBezTo>
                    <a:pt x="0" y="312547"/>
                    <a:pt x="428373" y="0"/>
                    <a:pt x="956520" y="0"/>
                  </a:cubicBezTo>
                  <a:lnTo>
                    <a:pt x="7536446" y="0"/>
                  </a:lnTo>
                  <a:lnTo>
                    <a:pt x="7536446" y="25400"/>
                  </a:lnTo>
                  <a:lnTo>
                    <a:pt x="7536446" y="0"/>
                  </a:lnTo>
                  <a:cubicBezTo>
                    <a:pt x="8064593" y="0"/>
                    <a:pt x="8492962" y="312547"/>
                    <a:pt x="8492962" y="698373"/>
                  </a:cubicBezTo>
                  <a:lnTo>
                    <a:pt x="8492962" y="3390011"/>
                  </a:lnTo>
                  <a:lnTo>
                    <a:pt x="8458322" y="3390011"/>
                  </a:lnTo>
                  <a:lnTo>
                    <a:pt x="8492962" y="3390011"/>
                  </a:lnTo>
                  <a:cubicBezTo>
                    <a:pt x="8492962" y="3775837"/>
                    <a:pt x="8064593" y="4088384"/>
                    <a:pt x="7536446" y="4088384"/>
                  </a:cubicBezTo>
                  <a:lnTo>
                    <a:pt x="7536446" y="4062984"/>
                  </a:lnTo>
                  <a:lnTo>
                    <a:pt x="7536446" y="4088384"/>
                  </a:lnTo>
                  <a:lnTo>
                    <a:pt x="956520" y="4088384"/>
                  </a:lnTo>
                  <a:lnTo>
                    <a:pt x="956520" y="4062984"/>
                  </a:lnTo>
                  <a:lnTo>
                    <a:pt x="956520" y="4088384"/>
                  </a:lnTo>
                  <a:cubicBezTo>
                    <a:pt x="428373" y="4088384"/>
                    <a:pt x="0" y="3775837"/>
                    <a:pt x="0" y="3390011"/>
                  </a:cubicBezTo>
                  <a:lnTo>
                    <a:pt x="0" y="698373"/>
                  </a:lnTo>
                  <a:lnTo>
                    <a:pt x="34644" y="698373"/>
                  </a:lnTo>
                  <a:lnTo>
                    <a:pt x="0" y="698373"/>
                  </a:lnTo>
                  <a:moveTo>
                    <a:pt x="69288" y="698373"/>
                  </a:moveTo>
                  <a:lnTo>
                    <a:pt x="69288" y="3390011"/>
                  </a:lnTo>
                  <a:lnTo>
                    <a:pt x="34644" y="3390011"/>
                  </a:lnTo>
                  <a:lnTo>
                    <a:pt x="69288" y="3390011"/>
                  </a:lnTo>
                  <a:cubicBezTo>
                    <a:pt x="69288" y="3747516"/>
                    <a:pt x="466308" y="4037584"/>
                    <a:pt x="956520" y="4037584"/>
                  </a:cubicBezTo>
                  <a:lnTo>
                    <a:pt x="7536446" y="4037584"/>
                  </a:lnTo>
                  <a:cubicBezTo>
                    <a:pt x="8026485" y="4037584"/>
                    <a:pt x="8423678" y="3747516"/>
                    <a:pt x="8423678" y="3390011"/>
                  </a:cubicBezTo>
                  <a:lnTo>
                    <a:pt x="8423678" y="698373"/>
                  </a:lnTo>
                  <a:lnTo>
                    <a:pt x="8458322" y="698373"/>
                  </a:lnTo>
                  <a:lnTo>
                    <a:pt x="8423678" y="698373"/>
                  </a:lnTo>
                  <a:cubicBezTo>
                    <a:pt x="8423678" y="340868"/>
                    <a:pt x="8026659" y="50800"/>
                    <a:pt x="7536446" y="50800"/>
                  </a:cubicBezTo>
                  <a:lnTo>
                    <a:pt x="956520" y="50800"/>
                  </a:lnTo>
                  <a:lnTo>
                    <a:pt x="956520" y="25400"/>
                  </a:lnTo>
                  <a:lnTo>
                    <a:pt x="956520" y="50800"/>
                  </a:lnTo>
                  <a:cubicBezTo>
                    <a:pt x="466308" y="50800"/>
                    <a:pt x="69288" y="340868"/>
                    <a:pt x="69288" y="698373"/>
                  </a:cubicBezTo>
                  <a:close/>
                </a:path>
              </a:pathLst>
            </a:custGeom>
            <a:solidFill>
              <a:srgbClr val="3FF5E1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745200" y="2724600"/>
            <a:ext cx="7165976" cy="3066300"/>
            <a:chOff x="0" y="0"/>
            <a:chExt cx="9554635" cy="408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554645" cy="4088384"/>
            </a:xfrm>
            <a:custGeom>
              <a:avLst/>
              <a:gdLst/>
              <a:ahLst/>
              <a:cxnLst/>
              <a:rect l="l" t="t" r="r" b="b"/>
              <a:pathLst>
                <a:path w="9554645" h="4088384">
                  <a:moveTo>
                    <a:pt x="0" y="698373"/>
                  </a:moveTo>
                  <a:cubicBezTo>
                    <a:pt x="0" y="312547"/>
                    <a:pt x="481922" y="0"/>
                    <a:pt x="1076092" y="0"/>
                  </a:cubicBezTo>
                  <a:lnTo>
                    <a:pt x="8478558" y="0"/>
                  </a:lnTo>
                  <a:lnTo>
                    <a:pt x="8478558" y="25400"/>
                  </a:lnTo>
                  <a:lnTo>
                    <a:pt x="8478558" y="0"/>
                  </a:lnTo>
                  <a:cubicBezTo>
                    <a:pt x="9072728" y="0"/>
                    <a:pt x="9554645" y="312547"/>
                    <a:pt x="9554645" y="698373"/>
                  </a:cubicBezTo>
                  <a:lnTo>
                    <a:pt x="9554645" y="3390011"/>
                  </a:lnTo>
                  <a:lnTo>
                    <a:pt x="9515675" y="3390011"/>
                  </a:lnTo>
                  <a:lnTo>
                    <a:pt x="9554645" y="3390011"/>
                  </a:lnTo>
                  <a:cubicBezTo>
                    <a:pt x="9554645" y="3775837"/>
                    <a:pt x="9072728" y="4088384"/>
                    <a:pt x="8478558" y="4088384"/>
                  </a:cubicBezTo>
                  <a:lnTo>
                    <a:pt x="8478558" y="4062984"/>
                  </a:lnTo>
                  <a:lnTo>
                    <a:pt x="8478558" y="4088384"/>
                  </a:lnTo>
                  <a:lnTo>
                    <a:pt x="1076092" y="4088384"/>
                  </a:lnTo>
                  <a:lnTo>
                    <a:pt x="1076092" y="4062984"/>
                  </a:lnTo>
                  <a:lnTo>
                    <a:pt x="1076092" y="4088384"/>
                  </a:lnTo>
                  <a:cubicBezTo>
                    <a:pt x="481922" y="4088384"/>
                    <a:pt x="0" y="3775837"/>
                    <a:pt x="0" y="3390011"/>
                  </a:cubicBezTo>
                  <a:lnTo>
                    <a:pt x="0" y="698373"/>
                  </a:lnTo>
                  <a:lnTo>
                    <a:pt x="38975" y="698373"/>
                  </a:lnTo>
                  <a:lnTo>
                    <a:pt x="0" y="698373"/>
                  </a:lnTo>
                  <a:moveTo>
                    <a:pt x="77949" y="698373"/>
                  </a:moveTo>
                  <a:lnTo>
                    <a:pt x="77949" y="3390011"/>
                  </a:lnTo>
                  <a:lnTo>
                    <a:pt x="38975" y="3390011"/>
                  </a:lnTo>
                  <a:lnTo>
                    <a:pt x="77949" y="3390011"/>
                  </a:lnTo>
                  <a:cubicBezTo>
                    <a:pt x="77949" y="3747516"/>
                    <a:pt x="524600" y="4037584"/>
                    <a:pt x="1076092" y="4037584"/>
                  </a:cubicBezTo>
                  <a:lnTo>
                    <a:pt x="8478558" y="4037584"/>
                  </a:lnTo>
                  <a:cubicBezTo>
                    <a:pt x="9029856" y="4037584"/>
                    <a:pt x="9476701" y="3747516"/>
                    <a:pt x="9476701" y="3390011"/>
                  </a:cubicBezTo>
                  <a:lnTo>
                    <a:pt x="9476701" y="698373"/>
                  </a:lnTo>
                  <a:lnTo>
                    <a:pt x="9515675" y="698373"/>
                  </a:lnTo>
                  <a:lnTo>
                    <a:pt x="9476701" y="698373"/>
                  </a:lnTo>
                  <a:cubicBezTo>
                    <a:pt x="9476701" y="340868"/>
                    <a:pt x="9030050" y="50800"/>
                    <a:pt x="8478558" y="50800"/>
                  </a:cubicBezTo>
                  <a:lnTo>
                    <a:pt x="1076092" y="50800"/>
                  </a:lnTo>
                  <a:lnTo>
                    <a:pt x="1076092" y="25400"/>
                  </a:lnTo>
                  <a:lnTo>
                    <a:pt x="1076092" y="50800"/>
                  </a:lnTo>
                  <a:cubicBezTo>
                    <a:pt x="524600" y="50800"/>
                    <a:pt x="77949" y="340868"/>
                    <a:pt x="77949" y="698373"/>
                  </a:cubicBezTo>
                  <a:close/>
                </a:path>
              </a:pathLst>
            </a:custGeom>
            <a:solidFill>
              <a:srgbClr val="3FF5E1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6826" y="2724600"/>
            <a:ext cx="7137699" cy="3066300"/>
            <a:chOff x="0" y="0"/>
            <a:chExt cx="9516932" cy="408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16942" cy="4088384"/>
            </a:xfrm>
            <a:custGeom>
              <a:avLst/>
              <a:gdLst/>
              <a:ahLst/>
              <a:cxnLst/>
              <a:rect l="l" t="t" r="r" b="b"/>
              <a:pathLst>
                <a:path w="9516942" h="4088384">
                  <a:moveTo>
                    <a:pt x="0" y="698373"/>
                  </a:moveTo>
                  <a:cubicBezTo>
                    <a:pt x="0" y="312547"/>
                    <a:pt x="480021" y="0"/>
                    <a:pt x="1071846" y="0"/>
                  </a:cubicBezTo>
                  <a:lnTo>
                    <a:pt x="8445102" y="0"/>
                  </a:lnTo>
                  <a:lnTo>
                    <a:pt x="8445102" y="25400"/>
                  </a:lnTo>
                  <a:lnTo>
                    <a:pt x="8445102" y="0"/>
                  </a:lnTo>
                  <a:cubicBezTo>
                    <a:pt x="9036926" y="0"/>
                    <a:pt x="9516942" y="312547"/>
                    <a:pt x="9516942" y="698373"/>
                  </a:cubicBezTo>
                  <a:lnTo>
                    <a:pt x="9516942" y="3390011"/>
                  </a:lnTo>
                  <a:lnTo>
                    <a:pt x="9478126" y="3390011"/>
                  </a:lnTo>
                  <a:lnTo>
                    <a:pt x="9516942" y="3390011"/>
                  </a:lnTo>
                  <a:cubicBezTo>
                    <a:pt x="9516942" y="3775837"/>
                    <a:pt x="9036926" y="4088384"/>
                    <a:pt x="8445102" y="4088384"/>
                  </a:cubicBezTo>
                  <a:lnTo>
                    <a:pt x="8445102" y="4062984"/>
                  </a:lnTo>
                  <a:lnTo>
                    <a:pt x="8445102" y="4088384"/>
                  </a:lnTo>
                  <a:lnTo>
                    <a:pt x="1071846" y="4088384"/>
                  </a:lnTo>
                  <a:lnTo>
                    <a:pt x="1071846" y="4062984"/>
                  </a:lnTo>
                  <a:lnTo>
                    <a:pt x="1071846" y="4088384"/>
                  </a:lnTo>
                  <a:cubicBezTo>
                    <a:pt x="480021" y="4088384"/>
                    <a:pt x="0" y="3775837"/>
                    <a:pt x="0" y="3390011"/>
                  </a:cubicBezTo>
                  <a:lnTo>
                    <a:pt x="0" y="698373"/>
                  </a:lnTo>
                  <a:lnTo>
                    <a:pt x="38821" y="698373"/>
                  </a:lnTo>
                  <a:lnTo>
                    <a:pt x="0" y="698373"/>
                  </a:lnTo>
                  <a:moveTo>
                    <a:pt x="77642" y="698373"/>
                  </a:moveTo>
                  <a:lnTo>
                    <a:pt x="77642" y="3390011"/>
                  </a:lnTo>
                  <a:lnTo>
                    <a:pt x="38821" y="3390011"/>
                  </a:lnTo>
                  <a:lnTo>
                    <a:pt x="77642" y="3390011"/>
                  </a:lnTo>
                  <a:cubicBezTo>
                    <a:pt x="77642" y="3747516"/>
                    <a:pt x="522530" y="4037584"/>
                    <a:pt x="1071846" y="4037584"/>
                  </a:cubicBezTo>
                  <a:lnTo>
                    <a:pt x="8445102" y="4037584"/>
                  </a:lnTo>
                  <a:cubicBezTo>
                    <a:pt x="8994224" y="4037584"/>
                    <a:pt x="9439305" y="3747516"/>
                    <a:pt x="9439305" y="3390011"/>
                  </a:cubicBezTo>
                  <a:lnTo>
                    <a:pt x="9439305" y="698373"/>
                  </a:lnTo>
                  <a:lnTo>
                    <a:pt x="9478126" y="698373"/>
                  </a:lnTo>
                  <a:lnTo>
                    <a:pt x="9439305" y="698373"/>
                  </a:lnTo>
                  <a:cubicBezTo>
                    <a:pt x="9439305" y="340868"/>
                    <a:pt x="8994418" y="50800"/>
                    <a:pt x="8445102" y="50800"/>
                  </a:cubicBezTo>
                  <a:lnTo>
                    <a:pt x="1071846" y="50800"/>
                  </a:lnTo>
                  <a:lnTo>
                    <a:pt x="1071846" y="25400"/>
                  </a:lnTo>
                  <a:lnTo>
                    <a:pt x="1071846" y="50800"/>
                  </a:lnTo>
                  <a:cubicBezTo>
                    <a:pt x="522530" y="50800"/>
                    <a:pt x="77642" y="340868"/>
                    <a:pt x="77642" y="698373"/>
                  </a:cubicBezTo>
                  <a:close/>
                </a:path>
              </a:pathLst>
            </a:custGeom>
            <a:solidFill>
              <a:srgbClr val="3FF5E1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Freeform 8"/>
          <p:cNvSpPr/>
          <p:nvPr/>
        </p:nvSpPr>
        <p:spPr>
          <a:xfrm>
            <a:off x="-580468" y="-282795"/>
            <a:ext cx="5092430" cy="2365604"/>
          </a:xfrm>
          <a:custGeom>
            <a:avLst/>
            <a:gdLst/>
            <a:ahLst/>
            <a:cxnLst/>
            <a:rect l="l" t="t" r="r" b="b"/>
            <a:pathLst>
              <a:path w="5092430" h="2365604">
                <a:moveTo>
                  <a:pt x="0" y="0"/>
                </a:moveTo>
                <a:lnTo>
                  <a:pt x="5092430" y="0"/>
                </a:lnTo>
                <a:lnTo>
                  <a:pt x="5092430" y="2365604"/>
                </a:lnTo>
                <a:lnTo>
                  <a:pt x="0" y="2365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3724858" y="-282795"/>
            <a:ext cx="5110166" cy="2365604"/>
          </a:xfrm>
          <a:custGeom>
            <a:avLst/>
            <a:gdLst/>
            <a:ahLst/>
            <a:cxnLst/>
            <a:rect l="l" t="t" r="r" b="b"/>
            <a:pathLst>
              <a:path w="5110166" h="2365604">
                <a:moveTo>
                  <a:pt x="0" y="0"/>
                </a:moveTo>
                <a:lnTo>
                  <a:pt x="5110166" y="0"/>
                </a:lnTo>
                <a:lnTo>
                  <a:pt x="5110166" y="2365604"/>
                </a:lnTo>
                <a:lnTo>
                  <a:pt x="0" y="2365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6382072" y="6530459"/>
            <a:ext cx="918624" cy="918710"/>
          </a:xfrm>
          <a:custGeom>
            <a:avLst/>
            <a:gdLst/>
            <a:ahLst/>
            <a:cxnLst/>
            <a:rect l="l" t="t" r="r" b="b"/>
            <a:pathLst>
              <a:path w="918624" h="918710">
                <a:moveTo>
                  <a:pt x="0" y="0"/>
                </a:moveTo>
                <a:lnTo>
                  <a:pt x="918624" y="0"/>
                </a:lnTo>
                <a:lnTo>
                  <a:pt x="918624" y="918709"/>
                </a:lnTo>
                <a:lnTo>
                  <a:pt x="0" y="9187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TextBox 11"/>
          <p:cNvSpPr txBox="1"/>
          <p:nvPr/>
        </p:nvSpPr>
        <p:spPr>
          <a:xfrm>
            <a:off x="1547956" y="3419550"/>
            <a:ext cx="6966569" cy="16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Explore </a:t>
            </a:r>
            <a:r>
              <a:rPr lang="en-US" sz="2799">
                <a:solidFill>
                  <a:srgbClr val="31FFE7"/>
                </a:solidFill>
                <a:latin typeface="DM Sans"/>
              </a:rPr>
              <a:t>advanced Windows features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 and services, such as User Access Control (UAC), WinRM services and temporary folders.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514525" y="6530459"/>
            <a:ext cx="2461350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Oswald"/>
              </a:rPr>
              <a:t>FTP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40000" y="385657"/>
            <a:ext cx="15408000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6800">
                <a:solidFill>
                  <a:srgbClr val="FFFFFF"/>
                </a:solidFill>
                <a:latin typeface="Oswald"/>
              </a:rPr>
              <a:t>WHAT DID WE </a:t>
            </a:r>
            <a:r>
              <a:rPr lang="en-US" sz="6800">
                <a:solidFill>
                  <a:srgbClr val="31FFE7"/>
                </a:solidFill>
                <a:latin typeface="Oswald"/>
              </a:rPr>
              <a:t>LEARN</a:t>
            </a:r>
            <a:r>
              <a:rPr lang="en-US" sz="6800">
                <a:solidFill>
                  <a:srgbClr val="FFFFFF"/>
                </a:solidFill>
                <a:latin typeface="Oswald"/>
              </a:rPr>
              <a:t> 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00720" y="7702550"/>
            <a:ext cx="4250418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Set up and manage an </a:t>
            </a:r>
            <a:r>
              <a:rPr lang="en-US" sz="2799">
                <a:solidFill>
                  <a:srgbClr val="31FFE7"/>
                </a:solidFill>
                <a:latin typeface="DM Sans"/>
              </a:rPr>
              <a:t>FTP server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 with Filezilla.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75875" y="3629100"/>
            <a:ext cx="5872125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Manipulate a </a:t>
            </a:r>
            <a:r>
              <a:rPr lang="en-US" sz="2799">
                <a:solidFill>
                  <a:srgbClr val="31FFE7"/>
                </a:solidFill>
                <a:latin typeface="DM Sans"/>
              </a:rPr>
              <a:t>Raspberry Pi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 and its operating systems, connectivity, flashed images </a:t>
            </a:r>
          </a:p>
        </p:txBody>
      </p:sp>
      <p:sp>
        <p:nvSpPr>
          <p:cNvPr id="16" name="Freeform 16"/>
          <p:cNvSpPr/>
          <p:nvPr/>
        </p:nvSpPr>
        <p:spPr>
          <a:xfrm rot="-10800000">
            <a:off x="13177834" y="7921396"/>
            <a:ext cx="5110166" cy="2365604"/>
          </a:xfrm>
          <a:custGeom>
            <a:avLst/>
            <a:gdLst/>
            <a:ahLst/>
            <a:cxnLst/>
            <a:rect l="l" t="t" r="r" b="b"/>
            <a:pathLst>
              <a:path w="5110166" h="2365604">
                <a:moveTo>
                  <a:pt x="0" y="0"/>
                </a:moveTo>
                <a:lnTo>
                  <a:pt x="5110166" y="0"/>
                </a:lnTo>
                <a:lnTo>
                  <a:pt x="5110166" y="2365604"/>
                </a:lnTo>
                <a:lnTo>
                  <a:pt x="0" y="2365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Freeform 17"/>
          <p:cNvSpPr/>
          <p:nvPr/>
        </p:nvSpPr>
        <p:spPr>
          <a:xfrm rot="-10800000">
            <a:off x="0" y="7921396"/>
            <a:ext cx="5092430" cy="2365604"/>
          </a:xfrm>
          <a:custGeom>
            <a:avLst/>
            <a:gdLst/>
            <a:ahLst/>
            <a:cxnLst/>
            <a:rect l="l" t="t" r="r" b="b"/>
            <a:pathLst>
              <a:path w="5092430" h="2365604">
                <a:moveTo>
                  <a:pt x="0" y="0"/>
                </a:moveTo>
                <a:lnTo>
                  <a:pt x="5092430" y="0"/>
                </a:lnTo>
                <a:lnTo>
                  <a:pt x="5092430" y="2365604"/>
                </a:lnTo>
                <a:lnTo>
                  <a:pt x="0" y="2365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8" name="Freeform 18"/>
          <p:cNvSpPr/>
          <p:nvPr/>
        </p:nvSpPr>
        <p:spPr>
          <a:xfrm>
            <a:off x="9945277" y="3051098"/>
            <a:ext cx="796540" cy="796540"/>
          </a:xfrm>
          <a:custGeom>
            <a:avLst/>
            <a:gdLst/>
            <a:ahLst/>
            <a:cxnLst/>
            <a:rect l="l" t="t" r="r" b="b"/>
            <a:pathLst>
              <a:path w="796540" h="796540">
                <a:moveTo>
                  <a:pt x="0" y="0"/>
                </a:moveTo>
                <a:lnTo>
                  <a:pt x="796540" y="0"/>
                </a:lnTo>
                <a:lnTo>
                  <a:pt x="796540" y="796540"/>
                </a:lnTo>
                <a:lnTo>
                  <a:pt x="0" y="7965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E5B44E13-C88F-5A3D-4D99-0686535C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1236" y="9596747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057">
                <a:alpha val="100000"/>
              </a:srgbClr>
            </a:gs>
            <a:gs pos="48000">
              <a:srgbClr val="2619AA">
                <a:alpha val="100000"/>
              </a:srgbClr>
            </a:gs>
            <a:gs pos="100000">
              <a:srgbClr val="8F1EA0">
                <a:alpha val="100000"/>
              </a:srgbClr>
            </a:gs>
          </a:gsLst>
          <a:lin ang="269863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5908" y="14"/>
            <a:ext cx="2847096" cy="7482372"/>
          </a:xfrm>
          <a:custGeom>
            <a:avLst/>
            <a:gdLst/>
            <a:ahLst/>
            <a:cxnLst/>
            <a:rect l="l" t="t" r="r" b="b"/>
            <a:pathLst>
              <a:path w="2847096" h="7482372">
                <a:moveTo>
                  <a:pt x="0" y="0"/>
                </a:moveTo>
                <a:lnTo>
                  <a:pt x="2847096" y="0"/>
                </a:lnTo>
                <a:lnTo>
                  <a:pt x="2847096" y="7482372"/>
                </a:lnTo>
                <a:lnTo>
                  <a:pt x="0" y="7482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5034298" y="12"/>
            <a:ext cx="2787762" cy="7326434"/>
          </a:xfrm>
          <a:custGeom>
            <a:avLst/>
            <a:gdLst/>
            <a:ahLst/>
            <a:cxnLst/>
            <a:rect l="l" t="t" r="r" b="b"/>
            <a:pathLst>
              <a:path w="2787762" h="7326434">
                <a:moveTo>
                  <a:pt x="0" y="0"/>
                </a:moveTo>
                <a:lnTo>
                  <a:pt x="2787762" y="0"/>
                </a:lnTo>
                <a:lnTo>
                  <a:pt x="2787762" y="7326434"/>
                </a:lnTo>
                <a:lnTo>
                  <a:pt x="0" y="7326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>
            <a:off x="11230125" y="3127725"/>
            <a:ext cx="2196150" cy="2196150"/>
            <a:chOff x="0" y="0"/>
            <a:chExt cx="2928200" cy="2928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928112" cy="2928239"/>
            </a:xfrm>
            <a:custGeom>
              <a:avLst/>
              <a:gdLst/>
              <a:ahLst/>
              <a:cxnLst/>
              <a:rect l="l" t="t" r="r" b="b"/>
              <a:pathLst>
                <a:path w="2928112" h="2928239">
                  <a:moveTo>
                    <a:pt x="0" y="1464056"/>
                  </a:moveTo>
                  <a:cubicBezTo>
                    <a:pt x="0" y="655447"/>
                    <a:pt x="655447" y="0"/>
                    <a:pt x="1464056" y="0"/>
                  </a:cubicBezTo>
                  <a:lnTo>
                    <a:pt x="1464056" y="38100"/>
                  </a:lnTo>
                  <a:lnTo>
                    <a:pt x="1464056" y="0"/>
                  </a:lnTo>
                  <a:cubicBezTo>
                    <a:pt x="2272665" y="0"/>
                    <a:pt x="2928112" y="655447"/>
                    <a:pt x="2928112" y="1464056"/>
                  </a:cubicBezTo>
                  <a:lnTo>
                    <a:pt x="2890012" y="1464056"/>
                  </a:lnTo>
                  <a:lnTo>
                    <a:pt x="2928112" y="1464056"/>
                  </a:lnTo>
                  <a:cubicBezTo>
                    <a:pt x="2928112" y="2272665"/>
                    <a:pt x="2272665" y="2928112"/>
                    <a:pt x="1464056" y="2928112"/>
                  </a:cubicBezTo>
                  <a:lnTo>
                    <a:pt x="1464056" y="2890012"/>
                  </a:lnTo>
                  <a:lnTo>
                    <a:pt x="1464056" y="2928112"/>
                  </a:lnTo>
                  <a:cubicBezTo>
                    <a:pt x="655447" y="2928239"/>
                    <a:pt x="0" y="2272665"/>
                    <a:pt x="0" y="1464056"/>
                  </a:cubicBezTo>
                  <a:lnTo>
                    <a:pt x="38100" y="1464056"/>
                  </a:lnTo>
                  <a:lnTo>
                    <a:pt x="76200" y="1464056"/>
                  </a:lnTo>
                  <a:lnTo>
                    <a:pt x="38100" y="1464056"/>
                  </a:lnTo>
                  <a:lnTo>
                    <a:pt x="0" y="1464056"/>
                  </a:lnTo>
                  <a:moveTo>
                    <a:pt x="76200" y="1464056"/>
                  </a:moveTo>
                  <a:cubicBezTo>
                    <a:pt x="76200" y="1485138"/>
                    <a:pt x="59182" y="1502156"/>
                    <a:pt x="38100" y="1502156"/>
                  </a:cubicBezTo>
                  <a:cubicBezTo>
                    <a:pt x="17018" y="1502156"/>
                    <a:pt x="0" y="1485138"/>
                    <a:pt x="0" y="1464056"/>
                  </a:cubicBezTo>
                  <a:cubicBezTo>
                    <a:pt x="0" y="1442974"/>
                    <a:pt x="17018" y="1425956"/>
                    <a:pt x="38100" y="1425956"/>
                  </a:cubicBezTo>
                  <a:cubicBezTo>
                    <a:pt x="59182" y="1425956"/>
                    <a:pt x="76200" y="1442974"/>
                    <a:pt x="76200" y="1464056"/>
                  </a:cubicBezTo>
                  <a:cubicBezTo>
                    <a:pt x="76200" y="2230628"/>
                    <a:pt x="697611" y="2851912"/>
                    <a:pt x="1464056" y="2851912"/>
                  </a:cubicBezTo>
                  <a:cubicBezTo>
                    <a:pt x="2230501" y="2851912"/>
                    <a:pt x="2851912" y="2230501"/>
                    <a:pt x="2851912" y="1464056"/>
                  </a:cubicBezTo>
                  <a:cubicBezTo>
                    <a:pt x="2851912" y="697611"/>
                    <a:pt x="2230628" y="76200"/>
                    <a:pt x="1464056" y="76200"/>
                  </a:cubicBezTo>
                  <a:lnTo>
                    <a:pt x="1464056" y="38100"/>
                  </a:lnTo>
                  <a:lnTo>
                    <a:pt x="1464056" y="76200"/>
                  </a:lnTo>
                  <a:cubicBezTo>
                    <a:pt x="697611" y="76200"/>
                    <a:pt x="76200" y="697611"/>
                    <a:pt x="76200" y="1464056"/>
                  </a:cubicBezTo>
                  <a:close/>
                </a:path>
              </a:pathLst>
            </a:custGeom>
            <a:solidFill>
              <a:srgbClr val="3FF5E1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573250" y="6917650"/>
            <a:ext cx="4773000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Add tests to detect the OS and adapt automatically the payload.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73550" y="5905550"/>
            <a:ext cx="4773000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Oswald"/>
              </a:rPr>
              <a:t>FLEXIBILITY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41700" y="5905550"/>
            <a:ext cx="4773000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Oswald"/>
              </a:rPr>
              <a:t>SECURITY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41710" y="6917650"/>
            <a:ext cx="4773000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Use a more secure version of FTP to secure the transfer of the stolen files.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26450" y="1078992"/>
            <a:ext cx="15417000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6800">
                <a:solidFill>
                  <a:srgbClr val="FFFFFF"/>
                </a:solidFill>
                <a:latin typeface="Oswald"/>
              </a:rPr>
              <a:t>HOW CAN WE </a:t>
            </a:r>
            <a:r>
              <a:rPr lang="en-US" sz="6800">
                <a:solidFill>
                  <a:srgbClr val="3FF5E1"/>
                </a:solidFill>
                <a:latin typeface="Oswald"/>
              </a:rPr>
              <a:t>IMPROVE</a:t>
            </a:r>
            <a:r>
              <a:rPr lang="en-US" sz="6800">
                <a:solidFill>
                  <a:srgbClr val="FFFFFF"/>
                </a:solidFill>
                <a:latin typeface="Oswald"/>
              </a:rPr>
              <a:t> OUR PROJECT ?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861975" y="3127725"/>
            <a:ext cx="2196150" cy="2196150"/>
            <a:chOff x="0" y="0"/>
            <a:chExt cx="2928200" cy="29282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928112" cy="2928239"/>
            </a:xfrm>
            <a:custGeom>
              <a:avLst/>
              <a:gdLst/>
              <a:ahLst/>
              <a:cxnLst/>
              <a:rect l="l" t="t" r="r" b="b"/>
              <a:pathLst>
                <a:path w="2928112" h="2928239">
                  <a:moveTo>
                    <a:pt x="0" y="1464056"/>
                  </a:moveTo>
                  <a:cubicBezTo>
                    <a:pt x="0" y="655447"/>
                    <a:pt x="655447" y="0"/>
                    <a:pt x="1464056" y="0"/>
                  </a:cubicBezTo>
                  <a:lnTo>
                    <a:pt x="1464056" y="38100"/>
                  </a:lnTo>
                  <a:lnTo>
                    <a:pt x="1464056" y="0"/>
                  </a:lnTo>
                  <a:cubicBezTo>
                    <a:pt x="2272665" y="0"/>
                    <a:pt x="2928112" y="655447"/>
                    <a:pt x="2928112" y="1464056"/>
                  </a:cubicBezTo>
                  <a:lnTo>
                    <a:pt x="2890012" y="1464056"/>
                  </a:lnTo>
                  <a:lnTo>
                    <a:pt x="2928112" y="1464056"/>
                  </a:lnTo>
                  <a:cubicBezTo>
                    <a:pt x="2928112" y="2272665"/>
                    <a:pt x="2272665" y="2928112"/>
                    <a:pt x="1464056" y="2928112"/>
                  </a:cubicBezTo>
                  <a:lnTo>
                    <a:pt x="1464056" y="2890012"/>
                  </a:lnTo>
                  <a:lnTo>
                    <a:pt x="1464056" y="2928112"/>
                  </a:lnTo>
                  <a:cubicBezTo>
                    <a:pt x="655447" y="2928239"/>
                    <a:pt x="0" y="2272665"/>
                    <a:pt x="0" y="1464056"/>
                  </a:cubicBezTo>
                  <a:lnTo>
                    <a:pt x="38100" y="1464056"/>
                  </a:lnTo>
                  <a:lnTo>
                    <a:pt x="76200" y="1464056"/>
                  </a:lnTo>
                  <a:lnTo>
                    <a:pt x="38100" y="1464056"/>
                  </a:lnTo>
                  <a:lnTo>
                    <a:pt x="0" y="1464056"/>
                  </a:lnTo>
                  <a:moveTo>
                    <a:pt x="76200" y="1464056"/>
                  </a:moveTo>
                  <a:cubicBezTo>
                    <a:pt x="76200" y="1485138"/>
                    <a:pt x="59182" y="1502156"/>
                    <a:pt x="38100" y="1502156"/>
                  </a:cubicBezTo>
                  <a:cubicBezTo>
                    <a:pt x="17018" y="1502156"/>
                    <a:pt x="0" y="1485138"/>
                    <a:pt x="0" y="1464056"/>
                  </a:cubicBezTo>
                  <a:cubicBezTo>
                    <a:pt x="0" y="1442974"/>
                    <a:pt x="17018" y="1425956"/>
                    <a:pt x="38100" y="1425956"/>
                  </a:cubicBezTo>
                  <a:cubicBezTo>
                    <a:pt x="59182" y="1425956"/>
                    <a:pt x="76200" y="1442974"/>
                    <a:pt x="76200" y="1464056"/>
                  </a:cubicBezTo>
                  <a:cubicBezTo>
                    <a:pt x="76200" y="2230628"/>
                    <a:pt x="697611" y="2851912"/>
                    <a:pt x="1464056" y="2851912"/>
                  </a:cubicBezTo>
                  <a:cubicBezTo>
                    <a:pt x="2230501" y="2851912"/>
                    <a:pt x="2851912" y="2230501"/>
                    <a:pt x="2851912" y="1464056"/>
                  </a:cubicBezTo>
                  <a:cubicBezTo>
                    <a:pt x="2851912" y="697611"/>
                    <a:pt x="2230628" y="76200"/>
                    <a:pt x="1464056" y="76200"/>
                  </a:cubicBezTo>
                  <a:lnTo>
                    <a:pt x="1464056" y="38100"/>
                  </a:lnTo>
                  <a:lnTo>
                    <a:pt x="1464056" y="76200"/>
                  </a:lnTo>
                  <a:cubicBezTo>
                    <a:pt x="697611" y="76200"/>
                    <a:pt x="76200" y="697611"/>
                    <a:pt x="76200" y="1464056"/>
                  </a:cubicBezTo>
                  <a:close/>
                </a:path>
              </a:pathLst>
            </a:custGeom>
            <a:solidFill>
              <a:srgbClr val="3FF5E1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3" name="AutoShape 13"/>
          <p:cNvSpPr/>
          <p:nvPr/>
        </p:nvSpPr>
        <p:spPr>
          <a:xfrm rot="5378519">
            <a:off x="6095190" y="6176451"/>
            <a:ext cx="6097619" cy="0"/>
          </a:xfrm>
          <a:prstGeom prst="line">
            <a:avLst/>
          </a:prstGeom>
          <a:ln w="19050" cap="rnd">
            <a:solidFill>
              <a:srgbClr val="96FFF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4" name="Freeform 14"/>
          <p:cNvSpPr/>
          <p:nvPr/>
        </p:nvSpPr>
        <p:spPr>
          <a:xfrm>
            <a:off x="5408574" y="3663229"/>
            <a:ext cx="1102951" cy="1102966"/>
          </a:xfrm>
          <a:custGeom>
            <a:avLst/>
            <a:gdLst/>
            <a:ahLst/>
            <a:cxnLst/>
            <a:rect l="l" t="t" r="r" b="b"/>
            <a:pathLst>
              <a:path w="1102951" h="1102966">
                <a:moveTo>
                  <a:pt x="0" y="0"/>
                </a:moveTo>
                <a:lnTo>
                  <a:pt x="1102952" y="0"/>
                </a:lnTo>
                <a:lnTo>
                  <a:pt x="1102952" y="1102966"/>
                </a:lnTo>
                <a:lnTo>
                  <a:pt x="0" y="1102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5" name="Freeform 15"/>
          <p:cNvSpPr/>
          <p:nvPr/>
        </p:nvSpPr>
        <p:spPr>
          <a:xfrm>
            <a:off x="11772900" y="3663229"/>
            <a:ext cx="1120671" cy="1102966"/>
          </a:xfrm>
          <a:custGeom>
            <a:avLst/>
            <a:gdLst/>
            <a:ahLst/>
            <a:cxnLst/>
            <a:rect l="l" t="t" r="r" b="b"/>
            <a:pathLst>
              <a:path w="1120671" h="1102966">
                <a:moveTo>
                  <a:pt x="0" y="0"/>
                </a:moveTo>
                <a:lnTo>
                  <a:pt x="1120670" y="0"/>
                </a:lnTo>
                <a:lnTo>
                  <a:pt x="1120670" y="1102966"/>
                </a:lnTo>
                <a:lnTo>
                  <a:pt x="0" y="11029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E8145D7F-AC13-075F-D2EF-9AF26DED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962428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057">
                <a:alpha val="100000"/>
              </a:srgbClr>
            </a:gs>
            <a:gs pos="48000">
              <a:srgbClr val="2619AA">
                <a:alpha val="100000"/>
              </a:srgbClr>
            </a:gs>
            <a:gs pos="100000">
              <a:srgbClr val="8F1EA0">
                <a:alpha val="100000"/>
              </a:srgbClr>
            </a:gs>
          </a:gsLst>
          <a:lin ang="269863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44188" y="1686208"/>
            <a:ext cx="4058742" cy="8767694"/>
          </a:xfrm>
          <a:custGeom>
            <a:avLst/>
            <a:gdLst/>
            <a:ahLst/>
            <a:cxnLst/>
            <a:rect l="l" t="t" r="r" b="b"/>
            <a:pathLst>
              <a:path w="4058742" h="8767694">
                <a:moveTo>
                  <a:pt x="0" y="0"/>
                </a:moveTo>
                <a:lnTo>
                  <a:pt x="4058742" y="0"/>
                </a:lnTo>
                <a:lnTo>
                  <a:pt x="4058742" y="8767694"/>
                </a:lnTo>
                <a:lnTo>
                  <a:pt x="0" y="876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-114862" y="8"/>
            <a:ext cx="4058742" cy="8767694"/>
          </a:xfrm>
          <a:custGeom>
            <a:avLst/>
            <a:gdLst/>
            <a:ahLst/>
            <a:cxnLst/>
            <a:rect l="l" t="t" r="r" b="b"/>
            <a:pathLst>
              <a:path w="4058742" h="8767694">
                <a:moveTo>
                  <a:pt x="0" y="0"/>
                </a:moveTo>
                <a:lnTo>
                  <a:pt x="4058742" y="0"/>
                </a:lnTo>
                <a:lnTo>
                  <a:pt x="4058742" y="8767694"/>
                </a:lnTo>
                <a:lnTo>
                  <a:pt x="0" y="87676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4572000" y="4356297"/>
            <a:ext cx="8568000" cy="1574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0800" dirty="0">
                <a:solidFill>
                  <a:srgbClr val="3FF5E1"/>
                </a:solidFill>
                <a:latin typeface="Oswald"/>
              </a:rPr>
              <a:t>DEMO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763CA54-FDA1-8B13-2169-E5CC8039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94107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057">
                <a:alpha val="100000"/>
              </a:srgbClr>
            </a:gs>
            <a:gs pos="48000">
              <a:srgbClr val="2619AA">
                <a:alpha val="100000"/>
              </a:srgbClr>
            </a:gs>
            <a:gs pos="100000">
              <a:srgbClr val="8F1EA0">
                <a:alpha val="100000"/>
              </a:srgbClr>
            </a:gs>
          </a:gsLst>
          <a:lin ang="269863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44188" y="1686208"/>
            <a:ext cx="4058742" cy="8767694"/>
          </a:xfrm>
          <a:custGeom>
            <a:avLst/>
            <a:gdLst/>
            <a:ahLst/>
            <a:cxnLst/>
            <a:rect l="l" t="t" r="r" b="b"/>
            <a:pathLst>
              <a:path w="4058742" h="8767694">
                <a:moveTo>
                  <a:pt x="0" y="0"/>
                </a:moveTo>
                <a:lnTo>
                  <a:pt x="4058742" y="0"/>
                </a:lnTo>
                <a:lnTo>
                  <a:pt x="4058742" y="8767694"/>
                </a:lnTo>
                <a:lnTo>
                  <a:pt x="0" y="876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-114862" y="8"/>
            <a:ext cx="4058742" cy="8767694"/>
          </a:xfrm>
          <a:custGeom>
            <a:avLst/>
            <a:gdLst/>
            <a:ahLst/>
            <a:cxnLst/>
            <a:rect l="l" t="t" r="r" b="b"/>
            <a:pathLst>
              <a:path w="4058742" h="8767694">
                <a:moveTo>
                  <a:pt x="0" y="0"/>
                </a:moveTo>
                <a:lnTo>
                  <a:pt x="4058742" y="0"/>
                </a:lnTo>
                <a:lnTo>
                  <a:pt x="4058742" y="8767694"/>
                </a:lnTo>
                <a:lnTo>
                  <a:pt x="0" y="87676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4859900" y="1900300"/>
            <a:ext cx="8568000" cy="151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0800">
                <a:solidFill>
                  <a:srgbClr val="3FF5E1"/>
                </a:solidFill>
                <a:latin typeface="Oswald"/>
              </a:rPr>
              <a:t>THANKS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41559" y="5067300"/>
            <a:ext cx="8404950" cy="73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3"/>
              </a:lnSpc>
            </a:pPr>
            <a:r>
              <a:rPr lang="en-US" sz="4299">
                <a:solidFill>
                  <a:srgbClr val="3FF5E1"/>
                </a:solidFill>
                <a:latin typeface="DM Sans Bold"/>
              </a:rPr>
              <a:t>Do you have any questions ?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B74C49-3D9B-2637-213C-668B79E4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9334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057">
                <a:alpha val="100000"/>
              </a:srgbClr>
            </a:gs>
            <a:gs pos="48000">
              <a:srgbClr val="2619AA">
                <a:alpha val="100000"/>
              </a:srgbClr>
            </a:gs>
            <a:gs pos="100000">
              <a:srgbClr val="8F1EA0">
                <a:alpha val="100000"/>
              </a:srgbClr>
            </a:gs>
          </a:gsLst>
          <a:lin ang="269863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46619" y="6939943"/>
            <a:ext cx="8311256" cy="3847178"/>
          </a:xfrm>
          <a:custGeom>
            <a:avLst/>
            <a:gdLst/>
            <a:ahLst/>
            <a:cxnLst/>
            <a:rect l="l" t="t" r="r" b="b"/>
            <a:pathLst>
              <a:path w="8311256" h="3847178">
                <a:moveTo>
                  <a:pt x="0" y="0"/>
                </a:moveTo>
                <a:lnTo>
                  <a:pt x="8311256" y="0"/>
                </a:lnTo>
                <a:lnTo>
                  <a:pt x="8311256" y="3847178"/>
                </a:lnTo>
                <a:lnTo>
                  <a:pt x="0" y="3847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0205981" y="-169507"/>
            <a:ext cx="8311256" cy="3847178"/>
          </a:xfrm>
          <a:custGeom>
            <a:avLst/>
            <a:gdLst/>
            <a:ahLst/>
            <a:cxnLst/>
            <a:rect l="l" t="t" r="r" b="b"/>
            <a:pathLst>
              <a:path w="8311256" h="3847178">
                <a:moveTo>
                  <a:pt x="0" y="0"/>
                </a:moveTo>
                <a:lnTo>
                  <a:pt x="8311256" y="0"/>
                </a:lnTo>
                <a:lnTo>
                  <a:pt x="8311256" y="3847178"/>
                </a:lnTo>
                <a:lnTo>
                  <a:pt x="0" y="3847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>
            <a:off x="4361800" y="1921150"/>
            <a:ext cx="9659700" cy="6441900"/>
            <a:chOff x="0" y="0"/>
            <a:chExt cx="12879600" cy="858920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2828778" cy="8538464"/>
            </a:xfrm>
            <a:custGeom>
              <a:avLst/>
              <a:gdLst/>
              <a:ahLst/>
              <a:cxnLst/>
              <a:rect l="l" t="t" r="r" b="b"/>
              <a:pathLst>
                <a:path w="12828778" h="8538464">
                  <a:moveTo>
                    <a:pt x="0" y="1016381"/>
                  </a:moveTo>
                  <a:cubicBezTo>
                    <a:pt x="0" y="455041"/>
                    <a:pt x="455930" y="0"/>
                    <a:pt x="1018286" y="0"/>
                  </a:cubicBezTo>
                  <a:lnTo>
                    <a:pt x="11810492" y="0"/>
                  </a:lnTo>
                  <a:cubicBezTo>
                    <a:pt x="12372849" y="0"/>
                    <a:pt x="12828778" y="455041"/>
                    <a:pt x="12828778" y="1016381"/>
                  </a:cubicBezTo>
                  <a:lnTo>
                    <a:pt x="12828778" y="7522083"/>
                  </a:lnTo>
                  <a:cubicBezTo>
                    <a:pt x="12828778" y="8083423"/>
                    <a:pt x="12372849" y="8538464"/>
                    <a:pt x="11810492" y="8538464"/>
                  </a:cubicBezTo>
                  <a:lnTo>
                    <a:pt x="1018286" y="8538464"/>
                  </a:lnTo>
                  <a:cubicBezTo>
                    <a:pt x="455930" y="8538337"/>
                    <a:pt x="0" y="8083423"/>
                    <a:pt x="0" y="7522083"/>
                  </a:cubicBezTo>
                  <a:close/>
                </a:path>
              </a:pathLst>
            </a:custGeom>
            <a:solidFill>
              <a:srgbClr val="2619A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12879578" cy="8589264"/>
            </a:xfrm>
            <a:custGeom>
              <a:avLst/>
              <a:gdLst/>
              <a:ahLst/>
              <a:cxnLst/>
              <a:rect l="l" t="t" r="r" b="b"/>
              <a:pathLst>
                <a:path w="12879578" h="8589264">
                  <a:moveTo>
                    <a:pt x="0" y="1041781"/>
                  </a:moveTo>
                  <a:cubicBezTo>
                    <a:pt x="0" y="466344"/>
                    <a:pt x="467360" y="0"/>
                    <a:pt x="1043686" y="0"/>
                  </a:cubicBezTo>
                  <a:lnTo>
                    <a:pt x="11835892" y="0"/>
                  </a:lnTo>
                  <a:lnTo>
                    <a:pt x="11835892" y="25400"/>
                  </a:lnTo>
                  <a:lnTo>
                    <a:pt x="11835892" y="0"/>
                  </a:lnTo>
                  <a:cubicBezTo>
                    <a:pt x="12412345" y="0"/>
                    <a:pt x="12879578" y="466344"/>
                    <a:pt x="12879578" y="1041781"/>
                  </a:cubicBezTo>
                  <a:lnTo>
                    <a:pt x="12854178" y="1041781"/>
                  </a:lnTo>
                  <a:lnTo>
                    <a:pt x="12879578" y="1041781"/>
                  </a:lnTo>
                  <a:lnTo>
                    <a:pt x="12879578" y="7547483"/>
                  </a:lnTo>
                  <a:lnTo>
                    <a:pt x="12854178" y="7547483"/>
                  </a:lnTo>
                  <a:lnTo>
                    <a:pt x="12879578" y="7547483"/>
                  </a:lnTo>
                  <a:cubicBezTo>
                    <a:pt x="12879578" y="8122920"/>
                    <a:pt x="12412218" y="8589264"/>
                    <a:pt x="11835892" y="8589264"/>
                  </a:cubicBezTo>
                  <a:lnTo>
                    <a:pt x="11835892" y="8563864"/>
                  </a:lnTo>
                  <a:lnTo>
                    <a:pt x="11835892" y="8589264"/>
                  </a:lnTo>
                  <a:lnTo>
                    <a:pt x="1043686" y="8589264"/>
                  </a:lnTo>
                  <a:lnTo>
                    <a:pt x="1043686" y="8563864"/>
                  </a:lnTo>
                  <a:lnTo>
                    <a:pt x="1043686" y="8589264"/>
                  </a:lnTo>
                  <a:cubicBezTo>
                    <a:pt x="467360" y="8589137"/>
                    <a:pt x="0" y="8122793"/>
                    <a:pt x="0" y="7547483"/>
                  </a:cubicBezTo>
                  <a:lnTo>
                    <a:pt x="0" y="1041781"/>
                  </a:lnTo>
                  <a:lnTo>
                    <a:pt x="25400" y="1041781"/>
                  </a:lnTo>
                  <a:lnTo>
                    <a:pt x="0" y="1041781"/>
                  </a:lnTo>
                  <a:moveTo>
                    <a:pt x="50800" y="1041781"/>
                  </a:moveTo>
                  <a:lnTo>
                    <a:pt x="50800" y="7547483"/>
                  </a:lnTo>
                  <a:lnTo>
                    <a:pt x="25400" y="7547483"/>
                  </a:lnTo>
                  <a:lnTo>
                    <a:pt x="50800" y="7547483"/>
                  </a:lnTo>
                  <a:cubicBezTo>
                    <a:pt x="50800" y="8094726"/>
                    <a:pt x="495300" y="8538464"/>
                    <a:pt x="1043686" y="8538464"/>
                  </a:cubicBezTo>
                  <a:lnTo>
                    <a:pt x="11835892" y="8538464"/>
                  </a:lnTo>
                  <a:cubicBezTo>
                    <a:pt x="12384278" y="8538464"/>
                    <a:pt x="12828778" y="8094726"/>
                    <a:pt x="12828778" y="7547483"/>
                  </a:cubicBezTo>
                  <a:lnTo>
                    <a:pt x="12828778" y="1041781"/>
                  </a:lnTo>
                  <a:cubicBezTo>
                    <a:pt x="12828778" y="494538"/>
                    <a:pt x="12384278" y="50800"/>
                    <a:pt x="11835892" y="50800"/>
                  </a:cubicBezTo>
                  <a:lnTo>
                    <a:pt x="1043686" y="50800"/>
                  </a:lnTo>
                  <a:lnTo>
                    <a:pt x="1043686" y="25400"/>
                  </a:lnTo>
                  <a:lnTo>
                    <a:pt x="1043686" y="50800"/>
                  </a:lnTo>
                  <a:cubicBezTo>
                    <a:pt x="495300" y="50800"/>
                    <a:pt x="50800" y="494538"/>
                    <a:pt x="50800" y="1041781"/>
                  </a:cubicBezTo>
                  <a:close/>
                </a:path>
              </a:pathLst>
            </a:custGeom>
            <a:solidFill>
              <a:srgbClr val="3FF5E1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833750" y="2989525"/>
            <a:ext cx="6715800" cy="116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3FF5E1"/>
                </a:solidFill>
                <a:latin typeface="Oswald"/>
              </a:rPr>
              <a:t>A bit of history…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86100" y="4249432"/>
            <a:ext cx="6715800" cy="340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DM Sans"/>
              </a:rPr>
              <a:t>"It's the struggle between simplicity and security. The power of USB is that you plug it in and it just works. This simplicity is exactly what's enabling these attacks." ​</a:t>
            </a:r>
          </a:p>
          <a:p>
            <a:pPr algn="ctr">
              <a:lnSpc>
                <a:spcPts val="3840"/>
              </a:lnSpc>
            </a:pPr>
            <a:endParaRPr lang="en-US" sz="3200" dirty="0">
              <a:solidFill>
                <a:srgbClr val="FFFFFF"/>
              </a:solidFill>
              <a:latin typeface="DM Sans"/>
            </a:endParaRPr>
          </a:p>
          <a:p>
            <a:pPr algn="ctr">
              <a:lnSpc>
                <a:spcPts val="3840"/>
              </a:lnSpc>
            </a:pPr>
            <a:r>
              <a:rPr lang="en-US" sz="3200" dirty="0">
                <a:solidFill>
                  <a:srgbClr val="3FF5E1"/>
                </a:solidFill>
                <a:latin typeface="DM Sans"/>
              </a:rPr>
              <a:t>- Karsten </a:t>
            </a:r>
            <a:r>
              <a:rPr lang="en-US" sz="3200" dirty="0" err="1">
                <a:solidFill>
                  <a:srgbClr val="3FF5E1"/>
                </a:solidFill>
                <a:latin typeface="DM Sans"/>
              </a:rPr>
              <a:t>Nohl</a:t>
            </a:r>
            <a:r>
              <a:rPr lang="en-US" sz="3200" dirty="0">
                <a:solidFill>
                  <a:srgbClr val="3FF5E1"/>
                </a:solidFill>
                <a:latin typeface="DM Sans"/>
              </a:rPr>
              <a:t>, 2014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41614B1B-921D-D601-6D22-1A5D160D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9334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057">
                <a:alpha val="100000"/>
              </a:srgbClr>
            </a:gs>
            <a:gs pos="48000">
              <a:srgbClr val="2619AA">
                <a:alpha val="100000"/>
              </a:srgbClr>
            </a:gs>
            <a:gs pos="100000">
              <a:srgbClr val="8F1EA0">
                <a:alpha val="100000"/>
              </a:srgbClr>
            </a:gs>
          </a:gsLst>
          <a:lin ang="269863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90588" y="-79042"/>
            <a:ext cx="4058742" cy="8767694"/>
          </a:xfrm>
          <a:custGeom>
            <a:avLst/>
            <a:gdLst/>
            <a:ahLst/>
            <a:cxnLst/>
            <a:rect l="l" t="t" r="r" b="b"/>
            <a:pathLst>
              <a:path w="4058742" h="8767694">
                <a:moveTo>
                  <a:pt x="0" y="0"/>
                </a:moveTo>
                <a:lnTo>
                  <a:pt x="4058742" y="0"/>
                </a:lnTo>
                <a:lnTo>
                  <a:pt x="4058742" y="8767694"/>
                </a:lnTo>
                <a:lnTo>
                  <a:pt x="0" y="876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0961136" y="7717539"/>
            <a:ext cx="8767694" cy="4058742"/>
          </a:xfrm>
          <a:custGeom>
            <a:avLst/>
            <a:gdLst/>
            <a:ahLst/>
            <a:cxnLst/>
            <a:rect l="l" t="t" r="r" b="b"/>
            <a:pathLst>
              <a:path w="8767694" h="4058742">
                <a:moveTo>
                  <a:pt x="0" y="0"/>
                </a:moveTo>
                <a:lnTo>
                  <a:pt x="8767694" y="0"/>
                </a:lnTo>
                <a:lnTo>
                  <a:pt x="8767694" y="4058742"/>
                </a:lnTo>
                <a:lnTo>
                  <a:pt x="0" y="40587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2923514" y="514350"/>
            <a:ext cx="12440971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59"/>
              </a:lnSpc>
            </a:pPr>
            <a:r>
              <a:rPr lang="en-US" sz="6800">
                <a:solidFill>
                  <a:srgbClr val="FFFFFF"/>
                </a:solidFill>
                <a:latin typeface="Oswald"/>
              </a:rPr>
              <a:t>HOW DOES A </a:t>
            </a:r>
            <a:r>
              <a:rPr lang="en-US" sz="6800">
                <a:solidFill>
                  <a:srgbClr val="31FFE7"/>
                </a:solidFill>
                <a:latin typeface="Oswald"/>
              </a:rPr>
              <a:t>BadUSB Attack</a:t>
            </a:r>
            <a:r>
              <a:rPr lang="en-US" sz="6800">
                <a:solidFill>
                  <a:srgbClr val="FFFFFF"/>
                </a:solidFill>
                <a:latin typeface="Oswald"/>
              </a:rPr>
              <a:t> WORKS ?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713407" y="2399530"/>
            <a:ext cx="9247729" cy="6289122"/>
            <a:chOff x="0" y="0"/>
            <a:chExt cx="12330305" cy="8385496"/>
          </a:xfrm>
        </p:grpSpPr>
        <p:sp>
          <p:nvSpPr>
            <p:cNvPr id="6" name="AutoShape 6"/>
            <p:cNvSpPr/>
            <p:nvPr/>
          </p:nvSpPr>
          <p:spPr>
            <a:xfrm>
              <a:off x="5146584" y="2819105"/>
              <a:ext cx="0" cy="3357785"/>
            </a:xfrm>
            <a:prstGeom prst="line">
              <a:avLst/>
            </a:prstGeom>
            <a:ln w="66226" cap="flat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7" descr="Une image contenant dessin humoristique, émoticône, smiley  Description générée automatiquement"/>
            <p:cNvSpPr/>
            <p:nvPr/>
          </p:nvSpPr>
          <p:spPr>
            <a:xfrm>
              <a:off x="4583021" y="3389158"/>
              <a:ext cx="1127124" cy="2388267"/>
            </a:xfrm>
            <a:custGeom>
              <a:avLst/>
              <a:gdLst/>
              <a:ahLst/>
              <a:cxnLst/>
              <a:rect l="l" t="t" r="r" b="b"/>
              <a:pathLst>
                <a:path w="1127124" h="2388267">
                  <a:moveTo>
                    <a:pt x="0" y="0"/>
                  </a:moveTo>
                  <a:lnTo>
                    <a:pt x="1127125" y="0"/>
                  </a:lnTo>
                  <a:lnTo>
                    <a:pt x="1127125" y="2388267"/>
                  </a:lnTo>
                  <a:lnTo>
                    <a:pt x="0" y="23882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653" r="-85248" b="-23375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3840235" y="0"/>
              <a:ext cx="2612696" cy="2819105"/>
            </a:xfrm>
            <a:custGeom>
              <a:avLst/>
              <a:gdLst/>
              <a:ahLst/>
              <a:cxnLst/>
              <a:rect l="l" t="t" r="r" b="b"/>
              <a:pathLst>
                <a:path w="2612696" h="2819105">
                  <a:moveTo>
                    <a:pt x="0" y="0"/>
                  </a:moveTo>
                  <a:lnTo>
                    <a:pt x="2612697" y="0"/>
                  </a:lnTo>
                  <a:lnTo>
                    <a:pt x="2612697" y="2819105"/>
                  </a:lnTo>
                  <a:lnTo>
                    <a:pt x="0" y="28191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9"/>
            <p:cNvSpPr/>
            <p:nvPr/>
          </p:nvSpPr>
          <p:spPr>
            <a:xfrm>
              <a:off x="4042280" y="6176890"/>
              <a:ext cx="2208606" cy="2208606"/>
            </a:xfrm>
            <a:custGeom>
              <a:avLst/>
              <a:gdLst/>
              <a:ahLst/>
              <a:cxnLst/>
              <a:rect l="l" t="t" r="r" b="b"/>
              <a:pathLst>
                <a:path w="2208606" h="2208606">
                  <a:moveTo>
                    <a:pt x="0" y="0"/>
                  </a:moveTo>
                  <a:lnTo>
                    <a:pt x="2208607" y="0"/>
                  </a:lnTo>
                  <a:lnTo>
                    <a:pt x="2208607" y="2208606"/>
                  </a:lnTo>
                  <a:lnTo>
                    <a:pt x="0" y="22086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AutoShape 10"/>
            <p:cNvSpPr/>
            <p:nvPr/>
          </p:nvSpPr>
          <p:spPr>
            <a:xfrm flipH="1">
              <a:off x="5710146" y="4583292"/>
              <a:ext cx="919842" cy="0"/>
            </a:xfrm>
            <a:prstGeom prst="line">
              <a:avLst/>
            </a:prstGeom>
            <a:ln w="52980" cap="flat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629987" y="3673220"/>
              <a:ext cx="5700317" cy="1782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52"/>
                </a:lnSpc>
              </a:pPr>
              <a:r>
                <a:rPr lang="en-US" sz="1966">
                  <a:solidFill>
                    <a:srgbClr val="FFFFFF"/>
                  </a:solidFill>
                  <a:latin typeface="Open Sans"/>
                </a:rPr>
                <a:t>Pre-programed scripts inside the rubber ducky that define the actions that the microcontroller  will perform  when plugged in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921348"/>
              <a:ext cx="5146584" cy="1308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28"/>
                </a:lnSpc>
              </a:pPr>
              <a:r>
                <a:rPr lang="en-US" sz="1877">
                  <a:solidFill>
                    <a:srgbClr val="FFFFFF"/>
                  </a:solidFill>
                  <a:latin typeface="Open Sans Bold"/>
                </a:rPr>
                <a:t>The attacker </a:t>
              </a:r>
              <a:r>
                <a:rPr lang="en-US" sz="1877">
                  <a:solidFill>
                    <a:srgbClr val="31FFE7"/>
                  </a:solidFill>
                  <a:latin typeface="Open Sans Bold"/>
                </a:rPr>
                <a:t>plugs</a:t>
              </a:r>
              <a:r>
                <a:rPr lang="en-US" sz="1877">
                  <a:solidFill>
                    <a:srgbClr val="FFFFFF"/>
                  </a:solidFill>
                  <a:latin typeface="Open Sans Bold"/>
                </a:rPr>
                <a:t> the malicious USB inside the victim’s computer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6250887" y="6673722"/>
              <a:ext cx="5325778" cy="1556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6"/>
                </a:lnSpc>
              </a:pPr>
              <a:r>
                <a:rPr lang="en-US" sz="1668">
                  <a:solidFill>
                    <a:srgbClr val="FFFFFF"/>
                  </a:solidFill>
                  <a:latin typeface="Open Sans Bold"/>
                </a:rPr>
                <a:t>The computer</a:t>
              </a:r>
              <a:r>
                <a:rPr lang="en-US" sz="1668">
                  <a:solidFill>
                    <a:srgbClr val="31FFE7"/>
                  </a:solidFill>
                  <a:latin typeface="Open Sans Bold"/>
                </a:rPr>
                <a:t> recognizes </a:t>
              </a:r>
              <a:r>
                <a:rPr lang="en-US" sz="1668">
                  <a:solidFill>
                    <a:srgbClr val="FFFFFF"/>
                  </a:solidFill>
                  <a:latin typeface="Open Sans Bold"/>
                </a:rPr>
                <a:t>the Rubber Ducky as a keyboard and</a:t>
              </a:r>
              <a:r>
                <a:rPr lang="en-US" sz="1668">
                  <a:solidFill>
                    <a:srgbClr val="31FFE7"/>
                  </a:solidFill>
                  <a:latin typeface="Open Sans Bold"/>
                </a:rPr>
                <a:t> executes keyboard inputs</a:t>
              </a:r>
              <a:r>
                <a:rPr lang="en-US" sz="1668">
                  <a:solidFill>
                    <a:srgbClr val="FFFFFF"/>
                  </a:solidFill>
                  <a:latin typeface="Open Sans Bold"/>
                </a:rPr>
                <a:t> programed in the scripts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76941" y="2497543"/>
            <a:ext cx="6098351" cy="2990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18" lvl="1" indent="-205109" algn="l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 Bold"/>
              </a:rPr>
              <a:t>Rubber Ducky</a:t>
            </a:r>
            <a:r>
              <a:rPr lang="en-US" sz="1900">
                <a:solidFill>
                  <a:srgbClr val="FFFFFF"/>
                </a:solidFill>
                <a:latin typeface="Open Sans"/>
              </a:rPr>
              <a:t> : device that mimics a keyboard to execute pre-programed scripts</a:t>
            </a:r>
          </a:p>
          <a:p>
            <a:pPr algn="l">
              <a:lnSpc>
                <a:spcPts val="2660"/>
              </a:lnSpc>
            </a:pPr>
            <a:endParaRPr lang="en-US" sz="1900">
              <a:solidFill>
                <a:srgbClr val="FFFFFF"/>
              </a:solidFill>
              <a:latin typeface="Open Sans"/>
            </a:endParaRPr>
          </a:p>
          <a:p>
            <a:pPr marL="410218" lvl="1" indent="-205109" algn="l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 Bold"/>
              </a:rPr>
              <a:t>USB Killer</a:t>
            </a:r>
            <a:r>
              <a:rPr lang="en-US" sz="1900">
                <a:solidFill>
                  <a:srgbClr val="FFFFFF"/>
                </a:solidFill>
                <a:latin typeface="Open Sans"/>
              </a:rPr>
              <a:t> : Device designed to physically damage computer components by sending an electrical surge.</a:t>
            </a:r>
          </a:p>
          <a:p>
            <a:pPr algn="l">
              <a:lnSpc>
                <a:spcPts val="2660"/>
              </a:lnSpc>
            </a:pPr>
            <a:endParaRPr lang="en-US" sz="1900">
              <a:solidFill>
                <a:srgbClr val="FFFFFF"/>
              </a:solidFill>
              <a:latin typeface="Open Sans"/>
            </a:endParaRPr>
          </a:p>
          <a:p>
            <a:pPr marL="410218" lvl="1" indent="-205109" algn="l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 Bold"/>
              </a:rPr>
              <a:t>Keyloggers USB </a:t>
            </a:r>
            <a:r>
              <a:rPr lang="en-US" sz="1900">
                <a:solidFill>
                  <a:srgbClr val="FFFFFF"/>
                </a:solidFill>
                <a:latin typeface="Open Sans"/>
              </a:rPr>
              <a:t>: Device that intercepts and records keystrokes to steal sensitive information.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361809A4-8B59-53E9-8FF3-D20147A6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9279" y="9590087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057">
                <a:alpha val="100000"/>
              </a:srgbClr>
            </a:gs>
            <a:gs pos="48000">
              <a:srgbClr val="2619AA">
                <a:alpha val="100000"/>
              </a:srgbClr>
            </a:gs>
            <a:gs pos="100000">
              <a:srgbClr val="8F1EA0">
                <a:alpha val="100000"/>
              </a:srgbClr>
            </a:gs>
          </a:gsLst>
          <a:lin ang="269863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7400" y="2757350"/>
            <a:ext cx="7227900" cy="2984100"/>
            <a:chOff x="0" y="0"/>
            <a:chExt cx="9637200" cy="397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37141" cy="3978783"/>
            </a:xfrm>
            <a:custGeom>
              <a:avLst/>
              <a:gdLst/>
              <a:ahLst/>
              <a:cxnLst/>
              <a:rect l="l" t="t" r="r" b="b"/>
              <a:pathLst>
                <a:path w="9637141" h="3978783">
                  <a:moveTo>
                    <a:pt x="0" y="680085"/>
                  </a:moveTo>
                  <a:cubicBezTo>
                    <a:pt x="0" y="304292"/>
                    <a:pt x="306832" y="0"/>
                    <a:pt x="685038" y="0"/>
                  </a:cubicBezTo>
                  <a:lnTo>
                    <a:pt x="8952103" y="0"/>
                  </a:lnTo>
                  <a:lnTo>
                    <a:pt x="8952103" y="25400"/>
                  </a:lnTo>
                  <a:lnTo>
                    <a:pt x="8952103" y="0"/>
                  </a:lnTo>
                  <a:cubicBezTo>
                    <a:pt x="9330310" y="0"/>
                    <a:pt x="9637141" y="304292"/>
                    <a:pt x="9637141" y="680085"/>
                  </a:cubicBezTo>
                  <a:lnTo>
                    <a:pt x="9611741" y="680085"/>
                  </a:lnTo>
                  <a:lnTo>
                    <a:pt x="9637141" y="680085"/>
                  </a:lnTo>
                  <a:lnTo>
                    <a:pt x="9637141" y="3298698"/>
                  </a:lnTo>
                  <a:lnTo>
                    <a:pt x="9611741" y="3298698"/>
                  </a:lnTo>
                  <a:lnTo>
                    <a:pt x="9637141" y="3298698"/>
                  </a:lnTo>
                  <a:cubicBezTo>
                    <a:pt x="9637141" y="3674491"/>
                    <a:pt x="9330310" y="3978783"/>
                    <a:pt x="8952103" y="3978783"/>
                  </a:cubicBezTo>
                  <a:lnTo>
                    <a:pt x="8952103" y="3953383"/>
                  </a:lnTo>
                  <a:lnTo>
                    <a:pt x="8952103" y="3978783"/>
                  </a:lnTo>
                  <a:lnTo>
                    <a:pt x="685038" y="3978783"/>
                  </a:lnTo>
                  <a:lnTo>
                    <a:pt x="685038" y="3953383"/>
                  </a:lnTo>
                  <a:lnTo>
                    <a:pt x="685038" y="3978783"/>
                  </a:lnTo>
                  <a:cubicBezTo>
                    <a:pt x="306832" y="3978783"/>
                    <a:pt x="0" y="3674491"/>
                    <a:pt x="0" y="3298698"/>
                  </a:cubicBezTo>
                  <a:lnTo>
                    <a:pt x="0" y="680085"/>
                  </a:lnTo>
                  <a:lnTo>
                    <a:pt x="25400" y="680085"/>
                  </a:lnTo>
                  <a:lnTo>
                    <a:pt x="0" y="680085"/>
                  </a:lnTo>
                  <a:moveTo>
                    <a:pt x="50800" y="680085"/>
                  </a:moveTo>
                  <a:lnTo>
                    <a:pt x="50800" y="3298698"/>
                  </a:lnTo>
                  <a:lnTo>
                    <a:pt x="25400" y="3298698"/>
                  </a:lnTo>
                  <a:lnTo>
                    <a:pt x="50800" y="3298698"/>
                  </a:lnTo>
                  <a:cubicBezTo>
                    <a:pt x="50800" y="3646043"/>
                    <a:pt x="334645" y="3927983"/>
                    <a:pt x="685038" y="3927983"/>
                  </a:cubicBezTo>
                  <a:lnTo>
                    <a:pt x="8952103" y="3927983"/>
                  </a:lnTo>
                  <a:cubicBezTo>
                    <a:pt x="9302623" y="3927983"/>
                    <a:pt x="9586341" y="3646043"/>
                    <a:pt x="9586341" y="3298698"/>
                  </a:cubicBezTo>
                  <a:lnTo>
                    <a:pt x="9586341" y="680085"/>
                  </a:lnTo>
                  <a:cubicBezTo>
                    <a:pt x="9586341" y="332740"/>
                    <a:pt x="9302623" y="50800"/>
                    <a:pt x="8952103" y="50800"/>
                  </a:cubicBezTo>
                  <a:lnTo>
                    <a:pt x="685038" y="50800"/>
                  </a:lnTo>
                  <a:lnTo>
                    <a:pt x="685038" y="25400"/>
                  </a:lnTo>
                  <a:lnTo>
                    <a:pt x="685038" y="50800"/>
                  </a:lnTo>
                  <a:cubicBezTo>
                    <a:pt x="334645" y="50800"/>
                    <a:pt x="50800" y="332740"/>
                    <a:pt x="50800" y="680085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" name="Freeform 4"/>
          <p:cNvSpPr/>
          <p:nvPr/>
        </p:nvSpPr>
        <p:spPr>
          <a:xfrm>
            <a:off x="10805620" y="473088"/>
            <a:ext cx="7482372" cy="1919360"/>
          </a:xfrm>
          <a:custGeom>
            <a:avLst/>
            <a:gdLst/>
            <a:ahLst/>
            <a:cxnLst/>
            <a:rect l="l" t="t" r="r" b="b"/>
            <a:pathLst>
              <a:path w="7482372" h="1919360">
                <a:moveTo>
                  <a:pt x="0" y="0"/>
                </a:moveTo>
                <a:lnTo>
                  <a:pt x="7482372" y="0"/>
                </a:lnTo>
                <a:lnTo>
                  <a:pt x="7482372" y="1919360"/>
                </a:lnTo>
                <a:lnTo>
                  <a:pt x="0" y="19193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3739025" y="6135350"/>
            <a:ext cx="3805199" cy="3805199"/>
          </a:xfrm>
          <a:custGeom>
            <a:avLst/>
            <a:gdLst/>
            <a:ahLst/>
            <a:cxnLst/>
            <a:rect l="l" t="t" r="r" b="b"/>
            <a:pathLst>
              <a:path w="3805199" h="3805199">
                <a:moveTo>
                  <a:pt x="0" y="0"/>
                </a:moveTo>
                <a:lnTo>
                  <a:pt x="3805199" y="0"/>
                </a:lnTo>
                <a:lnTo>
                  <a:pt x="3805199" y="3805199"/>
                </a:lnTo>
                <a:lnTo>
                  <a:pt x="0" y="3805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927621" y="3162950"/>
            <a:ext cx="874730" cy="874730"/>
          </a:xfrm>
          <a:custGeom>
            <a:avLst/>
            <a:gdLst/>
            <a:ahLst/>
            <a:cxnLst/>
            <a:rect l="l" t="t" r="r" b="b"/>
            <a:pathLst>
              <a:path w="874730" h="874730">
                <a:moveTo>
                  <a:pt x="0" y="0"/>
                </a:moveTo>
                <a:lnTo>
                  <a:pt x="874730" y="0"/>
                </a:lnTo>
                <a:lnTo>
                  <a:pt x="874730" y="874730"/>
                </a:lnTo>
                <a:lnTo>
                  <a:pt x="0" y="8747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609180" y="6389150"/>
            <a:ext cx="3939058" cy="3039098"/>
          </a:xfrm>
          <a:custGeom>
            <a:avLst/>
            <a:gdLst/>
            <a:ahLst/>
            <a:cxnLst/>
            <a:rect l="l" t="t" r="r" b="b"/>
            <a:pathLst>
              <a:path w="3939058" h="3039098">
                <a:moveTo>
                  <a:pt x="0" y="0"/>
                </a:moveTo>
                <a:lnTo>
                  <a:pt x="3939058" y="0"/>
                </a:lnTo>
                <a:lnTo>
                  <a:pt x="3939058" y="3039098"/>
                </a:lnTo>
                <a:lnTo>
                  <a:pt x="0" y="30390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/>
        </p:nvSpPr>
        <p:spPr>
          <a:xfrm>
            <a:off x="3259551" y="2964650"/>
            <a:ext cx="5120581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59"/>
              </a:lnSpc>
            </a:pPr>
            <a:r>
              <a:rPr lang="en-US" sz="6800">
                <a:solidFill>
                  <a:srgbClr val="3FF5E1"/>
                </a:solidFill>
                <a:latin typeface="Oswald"/>
              </a:rPr>
              <a:t>Raspberry Pi 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27423" y="4249400"/>
            <a:ext cx="6587854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2" lvl="1" indent="-248286" algn="l">
              <a:lnSpc>
                <a:spcPts val="276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DM Sans"/>
              </a:rPr>
              <a:t>Small single-board computer​</a:t>
            </a:r>
          </a:p>
          <a:p>
            <a:pPr marL="496572" lvl="1" indent="-248286" algn="l">
              <a:lnSpc>
                <a:spcPts val="276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DM Sans"/>
              </a:rPr>
              <a:t>4th generation of Raspberry Pi​</a:t>
            </a:r>
          </a:p>
          <a:p>
            <a:pPr marL="496572" lvl="1" indent="-248286" algn="l">
              <a:lnSpc>
                <a:spcPts val="276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DM Sans"/>
              </a:rPr>
              <a:t>Multiples ports : USB, Ethernet, USB-C, HDMI..​</a:t>
            </a:r>
          </a:p>
          <a:p>
            <a:pPr algn="l">
              <a:lnSpc>
                <a:spcPts val="2760"/>
              </a:lnSpc>
            </a:pPr>
            <a:endParaRPr lang="en-US" sz="2300">
              <a:solidFill>
                <a:srgbClr val="FFFFFF"/>
              </a:solidFill>
              <a:latin typeface="DM Sa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9652700" y="2757350"/>
            <a:ext cx="7227900" cy="3016050"/>
            <a:chOff x="0" y="0"/>
            <a:chExt cx="9637200" cy="4021400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9637200" cy="3978800"/>
              <a:chOff x="0" y="0"/>
              <a:chExt cx="9637200" cy="3978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9637141" cy="3978783"/>
              </a:xfrm>
              <a:custGeom>
                <a:avLst/>
                <a:gdLst/>
                <a:ahLst/>
                <a:cxnLst/>
                <a:rect l="l" t="t" r="r" b="b"/>
                <a:pathLst>
                  <a:path w="9637141" h="3978783">
                    <a:moveTo>
                      <a:pt x="0" y="680085"/>
                    </a:moveTo>
                    <a:cubicBezTo>
                      <a:pt x="0" y="304292"/>
                      <a:pt x="306832" y="0"/>
                      <a:pt x="685038" y="0"/>
                    </a:cubicBezTo>
                    <a:lnTo>
                      <a:pt x="8952103" y="0"/>
                    </a:lnTo>
                    <a:lnTo>
                      <a:pt x="8952103" y="25400"/>
                    </a:lnTo>
                    <a:lnTo>
                      <a:pt x="8952103" y="0"/>
                    </a:lnTo>
                    <a:cubicBezTo>
                      <a:pt x="9330310" y="0"/>
                      <a:pt x="9637141" y="304292"/>
                      <a:pt x="9637141" y="680085"/>
                    </a:cubicBezTo>
                    <a:lnTo>
                      <a:pt x="9611741" y="680085"/>
                    </a:lnTo>
                    <a:lnTo>
                      <a:pt x="9637141" y="680085"/>
                    </a:lnTo>
                    <a:lnTo>
                      <a:pt x="9637141" y="3298698"/>
                    </a:lnTo>
                    <a:lnTo>
                      <a:pt x="9611741" y="3298698"/>
                    </a:lnTo>
                    <a:lnTo>
                      <a:pt x="9637141" y="3298698"/>
                    </a:lnTo>
                    <a:cubicBezTo>
                      <a:pt x="9637141" y="3674491"/>
                      <a:pt x="9330310" y="3978783"/>
                      <a:pt x="8952103" y="3978783"/>
                    </a:cubicBezTo>
                    <a:lnTo>
                      <a:pt x="8952103" y="3953383"/>
                    </a:lnTo>
                    <a:lnTo>
                      <a:pt x="8952103" y="3978783"/>
                    </a:lnTo>
                    <a:lnTo>
                      <a:pt x="685038" y="3978783"/>
                    </a:lnTo>
                    <a:lnTo>
                      <a:pt x="685038" y="3953383"/>
                    </a:lnTo>
                    <a:lnTo>
                      <a:pt x="685038" y="3978783"/>
                    </a:lnTo>
                    <a:cubicBezTo>
                      <a:pt x="306832" y="3978783"/>
                      <a:pt x="0" y="3674491"/>
                      <a:pt x="0" y="3298698"/>
                    </a:cubicBezTo>
                    <a:lnTo>
                      <a:pt x="0" y="680085"/>
                    </a:lnTo>
                    <a:lnTo>
                      <a:pt x="25400" y="680085"/>
                    </a:lnTo>
                    <a:lnTo>
                      <a:pt x="0" y="680085"/>
                    </a:lnTo>
                    <a:moveTo>
                      <a:pt x="50800" y="680085"/>
                    </a:moveTo>
                    <a:lnTo>
                      <a:pt x="50800" y="3298698"/>
                    </a:lnTo>
                    <a:lnTo>
                      <a:pt x="25400" y="3298698"/>
                    </a:lnTo>
                    <a:lnTo>
                      <a:pt x="50800" y="3298698"/>
                    </a:lnTo>
                    <a:cubicBezTo>
                      <a:pt x="50800" y="3646043"/>
                      <a:pt x="334645" y="3927983"/>
                      <a:pt x="685038" y="3927983"/>
                    </a:cubicBezTo>
                    <a:lnTo>
                      <a:pt x="8952103" y="3927983"/>
                    </a:lnTo>
                    <a:cubicBezTo>
                      <a:pt x="9302623" y="3927983"/>
                      <a:pt x="9586341" y="3646043"/>
                      <a:pt x="9586341" y="3298698"/>
                    </a:cubicBezTo>
                    <a:lnTo>
                      <a:pt x="9586341" y="680085"/>
                    </a:lnTo>
                    <a:cubicBezTo>
                      <a:pt x="9586341" y="332740"/>
                      <a:pt x="9302623" y="50800"/>
                      <a:pt x="8952103" y="50800"/>
                    </a:cubicBezTo>
                    <a:lnTo>
                      <a:pt x="685038" y="50800"/>
                    </a:lnTo>
                    <a:lnTo>
                      <a:pt x="685038" y="25400"/>
                    </a:lnTo>
                    <a:lnTo>
                      <a:pt x="685038" y="50800"/>
                    </a:lnTo>
                    <a:cubicBezTo>
                      <a:pt x="334645" y="50800"/>
                      <a:pt x="50800" y="332740"/>
                      <a:pt x="50800" y="680085"/>
                    </a:cubicBezTo>
                    <a:close/>
                  </a:path>
                </a:pathLst>
              </a:custGeom>
              <a:solidFill>
                <a:srgbClr val="96FFF3"/>
              </a:solidFill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530042" y="461040"/>
              <a:ext cx="1136175" cy="1002321"/>
            </a:xfrm>
            <a:custGeom>
              <a:avLst/>
              <a:gdLst/>
              <a:ahLst/>
              <a:cxnLst/>
              <a:rect l="l" t="t" r="r" b="b"/>
              <a:pathLst>
                <a:path w="1136175" h="1002321">
                  <a:moveTo>
                    <a:pt x="0" y="0"/>
                  </a:moveTo>
                  <a:lnTo>
                    <a:pt x="1136176" y="0"/>
                  </a:lnTo>
                  <a:lnTo>
                    <a:pt x="1136176" y="1002320"/>
                  </a:lnTo>
                  <a:lnTo>
                    <a:pt x="0" y="10023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464401" y="517700"/>
              <a:ext cx="5998600" cy="889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r>
                <a:rPr lang="en-US" sz="4400">
                  <a:solidFill>
                    <a:srgbClr val="3FF5E1"/>
                  </a:solidFill>
                  <a:latin typeface="Oswald"/>
                </a:rPr>
                <a:t>CircuitPython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04976" y="1786200"/>
              <a:ext cx="9107158" cy="223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 algn="l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M Sans"/>
                </a:rPr>
                <a:t>Open-source derivate of Python Language​</a:t>
              </a:r>
            </a:p>
            <a:p>
              <a:pPr marL="604519" lvl="1" indent="-302260" algn="l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M Sans"/>
                </a:rPr>
                <a:t>Designed to run on microcontrollers</a:t>
              </a:r>
            </a:p>
            <a:p>
              <a:pPr algn="l">
                <a:lnSpc>
                  <a:spcPts val="3359"/>
                </a:lnSpc>
              </a:pPr>
              <a:endParaRPr lang="en-US" sz="2799">
                <a:solidFill>
                  <a:srgbClr val="FFFFFF"/>
                </a:solidFill>
                <a:latin typeface="DM Sans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530050" y="6246900"/>
            <a:ext cx="7227900" cy="3168450"/>
            <a:chOff x="0" y="0"/>
            <a:chExt cx="9637200" cy="4224600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9637200" cy="3978800"/>
              <a:chOff x="0" y="0"/>
              <a:chExt cx="9637200" cy="3978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9637141" cy="3978783"/>
              </a:xfrm>
              <a:custGeom>
                <a:avLst/>
                <a:gdLst/>
                <a:ahLst/>
                <a:cxnLst/>
                <a:rect l="l" t="t" r="r" b="b"/>
                <a:pathLst>
                  <a:path w="9637141" h="3978783">
                    <a:moveTo>
                      <a:pt x="0" y="680085"/>
                    </a:moveTo>
                    <a:cubicBezTo>
                      <a:pt x="0" y="304292"/>
                      <a:pt x="306832" y="0"/>
                      <a:pt x="685038" y="0"/>
                    </a:cubicBezTo>
                    <a:lnTo>
                      <a:pt x="8952103" y="0"/>
                    </a:lnTo>
                    <a:lnTo>
                      <a:pt x="8952103" y="25400"/>
                    </a:lnTo>
                    <a:lnTo>
                      <a:pt x="8952103" y="0"/>
                    </a:lnTo>
                    <a:cubicBezTo>
                      <a:pt x="9330310" y="0"/>
                      <a:pt x="9637141" y="304292"/>
                      <a:pt x="9637141" y="680085"/>
                    </a:cubicBezTo>
                    <a:lnTo>
                      <a:pt x="9611741" y="680085"/>
                    </a:lnTo>
                    <a:lnTo>
                      <a:pt x="9637141" y="680085"/>
                    </a:lnTo>
                    <a:lnTo>
                      <a:pt x="9637141" y="3298698"/>
                    </a:lnTo>
                    <a:lnTo>
                      <a:pt x="9611741" y="3298698"/>
                    </a:lnTo>
                    <a:lnTo>
                      <a:pt x="9637141" y="3298698"/>
                    </a:lnTo>
                    <a:cubicBezTo>
                      <a:pt x="9637141" y="3674491"/>
                      <a:pt x="9330310" y="3978783"/>
                      <a:pt x="8952103" y="3978783"/>
                    </a:cubicBezTo>
                    <a:lnTo>
                      <a:pt x="8952103" y="3953383"/>
                    </a:lnTo>
                    <a:lnTo>
                      <a:pt x="8952103" y="3978783"/>
                    </a:lnTo>
                    <a:lnTo>
                      <a:pt x="685038" y="3978783"/>
                    </a:lnTo>
                    <a:lnTo>
                      <a:pt x="685038" y="3953383"/>
                    </a:lnTo>
                    <a:lnTo>
                      <a:pt x="685038" y="3978783"/>
                    </a:lnTo>
                    <a:cubicBezTo>
                      <a:pt x="306832" y="3978783"/>
                      <a:pt x="0" y="3674491"/>
                      <a:pt x="0" y="3298698"/>
                    </a:cubicBezTo>
                    <a:lnTo>
                      <a:pt x="0" y="680085"/>
                    </a:lnTo>
                    <a:lnTo>
                      <a:pt x="25400" y="680085"/>
                    </a:lnTo>
                    <a:lnTo>
                      <a:pt x="0" y="680085"/>
                    </a:lnTo>
                    <a:moveTo>
                      <a:pt x="50800" y="680085"/>
                    </a:moveTo>
                    <a:lnTo>
                      <a:pt x="50800" y="3298698"/>
                    </a:lnTo>
                    <a:lnTo>
                      <a:pt x="25400" y="3298698"/>
                    </a:lnTo>
                    <a:lnTo>
                      <a:pt x="50800" y="3298698"/>
                    </a:lnTo>
                    <a:cubicBezTo>
                      <a:pt x="50800" y="3646043"/>
                      <a:pt x="334645" y="3927983"/>
                      <a:pt x="685038" y="3927983"/>
                    </a:cubicBezTo>
                    <a:lnTo>
                      <a:pt x="8952103" y="3927983"/>
                    </a:lnTo>
                    <a:cubicBezTo>
                      <a:pt x="9302623" y="3927983"/>
                      <a:pt x="9586341" y="3646043"/>
                      <a:pt x="9586341" y="3298698"/>
                    </a:cubicBezTo>
                    <a:lnTo>
                      <a:pt x="9586341" y="680085"/>
                    </a:lnTo>
                    <a:cubicBezTo>
                      <a:pt x="9586341" y="332740"/>
                      <a:pt x="9302623" y="50800"/>
                      <a:pt x="8952103" y="50800"/>
                    </a:cubicBezTo>
                    <a:lnTo>
                      <a:pt x="685038" y="50800"/>
                    </a:lnTo>
                    <a:lnTo>
                      <a:pt x="685038" y="25400"/>
                    </a:lnTo>
                    <a:lnTo>
                      <a:pt x="685038" y="50800"/>
                    </a:lnTo>
                    <a:cubicBezTo>
                      <a:pt x="334645" y="50800"/>
                      <a:pt x="50800" y="332740"/>
                      <a:pt x="50800" y="680085"/>
                    </a:cubicBezTo>
                    <a:close/>
                  </a:path>
                </a:pathLst>
              </a:custGeom>
              <a:solidFill>
                <a:srgbClr val="96FFF3"/>
              </a:solidFill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9" name="Freeform 19"/>
            <p:cNvSpPr/>
            <p:nvPr/>
          </p:nvSpPr>
          <p:spPr>
            <a:xfrm>
              <a:off x="773362" y="400743"/>
              <a:ext cx="1138379" cy="1137714"/>
            </a:xfrm>
            <a:custGeom>
              <a:avLst/>
              <a:gdLst/>
              <a:ahLst/>
              <a:cxnLst/>
              <a:rect l="l" t="t" r="r" b="b"/>
              <a:pathLst>
                <a:path w="1138379" h="1137714">
                  <a:moveTo>
                    <a:pt x="0" y="0"/>
                  </a:moveTo>
                  <a:lnTo>
                    <a:pt x="1138378" y="0"/>
                  </a:lnTo>
                  <a:lnTo>
                    <a:pt x="1138378" y="1137714"/>
                  </a:lnTo>
                  <a:lnTo>
                    <a:pt x="0" y="11377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466967" y="525100"/>
              <a:ext cx="5989000" cy="889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r>
                <a:rPr lang="en-US" sz="4400">
                  <a:solidFill>
                    <a:srgbClr val="3FF5E1"/>
                  </a:solidFill>
                  <a:latin typeface="Oswald"/>
                </a:rPr>
                <a:t>Adafruit HID Library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60683" y="1989400"/>
              <a:ext cx="9134233" cy="223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 algn="l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M Sans"/>
                </a:rPr>
                <a:t>Collection of function to simulate USB HID.​</a:t>
              </a:r>
            </a:p>
            <a:p>
              <a:pPr marL="604519" lvl="1" indent="-302260" algn="l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DM Sans"/>
                </a:rPr>
                <a:t>Keyboard and Mouse Class</a:t>
              </a:r>
            </a:p>
            <a:p>
              <a:pPr algn="l">
                <a:lnSpc>
                  <a:spcPts val="3359"/>
                </a:lnSpc>
              </a:pPr>
              <a:endParaRPr lang="en-US" sz="2799">
                <a:solidFill>
                  <a:srgbClr val="FFFFFF"/>
                </a:solidFill>
                <a:latin typeface="DM Sans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440000" y="1079000"/>
            <a:ext cx="15421800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59"/>
              </a:lnSpc>
            </a:pPr>
            <a:r>
              <a:rPr lang="en-US" sz="6800">
                <a:solidFill>
                  <a:srgbClr val="FFFFFF"/>
                </a:solidFill>
                <a:latin typeface="Oswald"/>
              </a:rPr>
              <a:t>TOOLS AND </a:t>
            </a:r>
            <a:r>
              <a:rPr lang="en-US" sz="6800">
                <a:solidFill>
                  <a:srgbClr val="3FF5E1"/>
                </a:solidFill>
                <a:latin typeface="Oswald"/>
              </a:rPr>
              <a:t>EQUIPMENTS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6AA1751F-FD67-17CD-4538-5D114155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966246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057">
                <a:alpha val="100000"/>
              </a:srgbClr>
            </a:gs>
            <a:gs pos="48000">
              <a:srgbClr val="2619AA">
                <a:alpha val="100000"/>
              </a:srgbClr>
            </a:gs>
            <a:gs pos="100000">
              <a:srgbClr val="8F1EA0">
                <a:alpha val="100000"/>
              </a:srgbClr>
            </a:gs>
          </a:gsLst>
          <a:lin ang="269863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52700" y="2757350"/>
            <a:ext cx="7227900" cy="2984100"/>
            <a:chOff x="0" y="0"/>
            <a:chExt cx="9637200" cy="397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37141" cy="3978783"/>
            </a:xfrm>
            <a:custGeom>
              <a:avLst/>
              <a:gdLst/>
              <a:ahLst/>
              <a:cxnLst/>
              <a:rect l="l" t="t" r="r" b="b"/>
              <a:pathLst>
                <a:path w="9637141" h="3978783">
                  <a:moveTo>
                    <a:pt x="0" y="680085"/>
                  </a:moveTo>
                  <a:cubicBezTo>
                    <a:pt x="0" y="304292"/>
                    <a:pt x="306832" y="0"/>
                    <a:pt x="685038" y="0"/>
                  </a:cubicBezTo>
                  <a:lnTo>
                    <a:pt x="8952103" y="0"/>
                  </a:lnTo>
                  <a:lnTo>
                    <a:pt x="8952103" y="25400"/>
                  </a:lnTo>
                  <a:lnTo>
                    <a:pt x="8952103" y="0"/>
                  </a:lnTo>
                  <a:cubicBezTo>
                    <a:pt x="9330310" y="0"/>
                    <a:pt x="9637141" y="304292"/>
                    <a:pt x="9637141" y="680085"/>
                  </a:cubicBezTo>
                  <a:lnTo>
                    <a:pt x="9611741" y="680085"/>
                  </a:lnTo>
                  <a:lnTo>
                    <a:pt x="9637141" y="680085"/>
                  </a:lnTo>
                  <a:lnTo>
                    <a:pt x="9637141" y="3298698"/>
                  </a:lnTo>
                  <a:lnTo>
                    <a:pt x="9611741" y="3298698"/>
                  </a:lnTo>
                  <a:lnTo>
                    <a:pt x="9637141" y="3298698"/>
                  </a:lnTo>
                  <a:cubicBezTo>
                    <a:pt x="9637141" y="3674491"/>
                    <a:pt x="9330310" y="3978783"/>
                    <a:pt x="8952103" y="3978783"/>
                  </a:cubicBezTo>
                  <a:lnTo>
                    <a:pt x="8952103" y="3953383"/>
                  </a:lnTo>
                  <a:lnTo>
                    <a:pt x="8952103" y="3978783"/>
                  </a:lnTo>
                  <a:lnTo>
                    <a:pt x="685038" y="3978783"/>
                  </a:lnTo>
                  <a:lnTo>
                    <a:pt x="685038" y="3953383"/>
                  </a:lnTo>
                  <a:lnTo>
                    <a:pt x="685038" y="3978783"/>
                  </a:lnTo>
                  <a:cubicBezTo>
                    <a:pt x="306832" y="3978783"/>
                    <a:pt x="0" y="3674491"/>
                    <a:pt x="0" y="3298698"/>
                  </a:cubicBezTo>
                  <a:lnTo>
                    <a:pt x="0" y="680085"/>
                  </a:lnTo>
                  <a:lnTo>
                    <a:pt x="25400" y="680085"/>
                  </a:lnTo>
                  <a:lnTo>
                    <a:pt x="0" y="680085"/>
                  </a:lnTo>
                  <a:moveTo>
                    <a:pt x="50800" y="680085"/>
                  </a:moveTo>
                  <a:lnTo>
                    <a:pt x="50800" y="3298698"/>
                  </a:lnTo>
                  <a:lnTo>
                    <a:pt x="25400" y="3298698"/>
                  </a:lnTo>
                  <a:lnTo>
                    <a:pt x="50800" y="3298698"/>
                  </a:lnTo>
                  <a:cubicBezTo>
                    <a:pt x="50800" y="3646043"/>
                    <a:pt x="334645" y="3927983"/>
                    <a:pt x="685038" y="3927983"/>
                  </a:cubicBezTo>
                  <a:lnTo>
                    <a:pt x="8952103" y="3927983"/>
                  </a:lnTo>
                  <a:cubicBezTo>
                    <a:pt x="9302623" y="3927983"/>
                    <a:pt x="9586341" y="3646043"/>
                    <a:pt x="9586341" y="3298698"/>
                  </a:cubicBezTo>
                  <a:lnTo>
                    <a:pt x="9586341" y="680085"/>
                  </a:lnTo>
                  <a:cubicBezTo>
                    <a:pt x="9586341" y="332740"/>
                    <a:pt x="9302623" y="50800"/>
                    <a:pt x="8952103" y="50800"/>
                  </a:cubicBezTo>
                  <a:lnTo>
                    <a:pt x="685038" y="50800"/>
                  </a:lnTo>
                  <a:lnTo>
                    <a:pt x="685038" y="25400"/>
                  </a:lnTo>
                  <a:lnTo>
                    <a:pt x="685038" y="50800"/>
                  </a:lnTo>
                  <a:cubicBezTo>
                    <a:pt x="334645" y="50800"/>
                    <a:pt x="50800" y="332740"/>
                    <a:pt x="50800" y="680085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5388624" y="6286850"/>
            <a:ext cx="7227900" cy="2984100"/>
            <a:chOff x="0" y="0"/>
            <a:chExt cx="9637200" cy="3978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637141" cy="3978783"/>
            </a:xfrm>
            <a:custGeom>
              <a:avLst/>
              <a:gdLst/>
              <a:ahLst/>
              <a:cxnLst/>
              <a:rect l="l" t="t" r="r" b="b"/>
              <a:pathLst>
                <a:path w="9637141" h="3978783">
                  <a:moveTo>
                    <a:pt x="0" y="680085"/>
                  </a:moveTo>
                  <a:cubicBezTo>
                    <a:pt x="0" y="304292"/>
                    <a:pt x="306832" y="0"/>
                    <a:pt x="685038" y="0"/>
                  </a:cubicBezTo>
                  <a:lnTo>
                    <a:pt x="8952103" y="0"/>
                  </a:lnTo>
                  <a:lnTo>
                    <a:pt x="8952103" y="25400"/>
                  </a:lnTo>
                  <a:lnTo>
                    <a:pt x="8952103" y="0"/>
                  </a:lnTo>
                  <a:cubicBezTo>
                    <a:pt x="9330310" y="0"/>
                    <a:pt x="9637141" y="304292"/>
                    <a:pt x="9637141" y="680085"/>
                  </a:cubicBezTo>
                  <a:lnTo>
                    <a:pt x="9611741" y="680085"/>
                  </a:lnTo>
                  <a:lnTo>
                    <a:pt x="9637141" y="680085"/>
                  </a:lnTo>
                  <a:lnTo>
                    <a:pt x="9637141" y="3298698"/>
                  </a:lnTo>
                  <a:lnTo>
                    <a:pt x="9611741" y="3298698"/>
                  </a:lnTo>
                  <a:lnTo>
                    <a:pt x="9637141" y="3298698"/>
                  </a:lnTo>
                  <a:cubicBezTo>
                    <a:pt x="9637141" y="3674491"/>
                    <a:pt x="9330310" y="3978783"/>
                    <a:pt x="8952103" y="3978783"/>
                  </a:cubicBezTo>
                  <a:lnTo>
                    <a:pt x="8952103" y="3953383"/>
                  </a:lnTo>
                  <a:lnTo>
                    <a:pt x="8952103" y="3978783"/>
                  </a:lnTo>
                  <a:lnTo>
                    <a:pt x="685038" y="3978783"/>
                  </a:lnTo>
                  <a:lnTo>
                    <a:pt x="685038" y="3953383"/>
                  </a:lnTo>
                  <a:lnTo>
                    <a:pt x="685038" y="3978783"/>
                  </a:lnTo>
                  <a:cubicBezTo>
                    <a:pt x="306832" y="3978783"/>
                    <a:pt x="0" y="3674491"/>
                    <a:pt x="0" y="3298698"/>
                  </a:cubicBezTo>
                  <a:lnTo>
                    <a:pt x="0" y="680085"/>
                  </a:lnTo>
                  <a:lnTo>
                    <a:pt x="25400" y="680085"/>
                  </a:lnTo>
                  <a:lnTo>
                    <a:pt x="0" y="680085"/>
                  </a:lnTo>
                  <a:moveTo>
                    <a:pt x="50800" y="680085"/>
                  </a:moveTo>
                  <a:lnTo>
                    <a:pt x="50800" y="3298698"/>
                  </a:lnTo>
                  <a:lnTo>
                    <a:pt x="25400" y="3298698"/>
                  </a:lnTo>
                  <a:lnTo>
                    <a:pt x="50800" y="3298698"/>
                  </a:lnTo>
                  <a:cubicBezTo>
                    <a:pt x="50800" y="3646043"/>
                    <a:pt x="334645" y="3927983"/>
                    <a:pt x="685038" y="3927983"/>
                  </a:cubicBezTo>
                  <a:lnTo>
                    <a:pt x="8952103" y="3927983"/>
                  </a:lnTo>
                  <a:cubicBezTo>
                    <a:pt x="9302623" y="3927983"/>
                    <a:pt x="9586341" y="3646043"/>
                    <a:pt x="9586341" y="3298698"/>
                  </a:cubicBezTo>
                  <a:lnTo>
                    <a:pt x="9586341" y="680085"/>
                  </a:lnTo>
                  <a:cubicBezTo>
                    <a:pt x="9586341" y="332740"/>
                    <a:pt x="9302623" y="50800"/>
                    <a:pt x="8952103" y="50800"/>
                  </a:cubicBezTo>
                  <a:lnTo>
                    <a:pt x="685038" y="50800"/>
                  </a:lnTo>
                  <a:lnTo>
                    <a:pt x="685038" y="25400"/>
                  </a:lnTo>
                  <a:lnTo>
                    <a:pt x="685038" y="50800"/>
                  </a:lnTo>
                  <a:cubicBezTo>
                    <a:pt x="334645" y="50800"/>
                    <a:pt x="50800" y="332740"/>
                    <a:pt x="50800" y="680085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7400" y="2757350"/>
            <a:ext cx="7227900" cy="2984100"/>
            <a:chOff x="0" y="0"/>
            <a:chExt cx="9637200" cy="3978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637141" cy="3978783"/>
            </a:xfrm>
            <a:custGeom>
              <a:avLst/>
              <a:gdLst/>
              <a:ahLst/>
              <a:cxnLst/>
              <a:rect l="l" t="t" r="r" b="b"/>
              <a:pathLst>
                <a:path w="9637141" h="3978783">
                  <a:moveTo>
                    <a:pt x="0" y="680085"/>
                  </a:moveTo>
                  <a:cubicBezTo>
                    <a:pt x="0" y="304292"/>
                    <a:pt x="306832" y="0"/>
                    <a:pt x="685038" y="0"/>
                  </a:cubicBezTo>
                  <a:lnTo>
                    <a:pt x="8952103" y="0"/>
                  </a:lnTo>
                  <a:lnTo>
                    <a:pt x="8952103" y="25400"/>
                  </a:lnTo>
                  <a:lnTo>
                    <a:pt x="8952103" y="0"/>
                  </a:lnTo>
                  <a:cubicBezTo>
                    <a:pt x="9330310" y="0"/>
                    <a:pt x="9637141" y="304292"/>
                    <a:pt x="9637141" y="680085"/>
                  </a:cubicBezTo>
                  <a:lnTo>
                    <a:pt x="9611741" y="680085"/>
                  </a:lnTo>
                  <a:lnTo>
                    <a:pt x="9637141" y="680085"/>
                  </a:lnTo>
                  <a:lnTo>
                    <a:pt x="9637141" y="3298698"/>
                  </a:lnTo>
                  <a:lnTo>
                    <a:pt x="9611741" y="3298698"/>
                  </a:lnTo>
                  <a:lnTo>
                    <a:pt x="9637141" y="3298698"/>
                  </a:lnTo>
                  <a:cubicBezTo>
                    <a:pt x="9637141" y="3674491"/>
                    <a:pt x="9330310" y="3978783"/>
                    <a:pt x="8952103" y="3978783"/>
                  </a:cubicBezTo>
                  <a:lnTo>
                    <a:pt x="8952103" y="3953383"/>
                  </a:lnTo>
                  <a:lnTo>
                    <a:pt x="8952103" y="3978783"/>
                  </a:lnTo>
                  <a:lnTo>
                    <a:pt x="685038" y="3978783"/>
                  </a:lnTo>
                  <a:lnTo>
                    <a:pt x="685038" y="3953383"/>
                  </a:lnTo>
                  <a:lnTo>
                    <a:pt x="685038" y="3978783"/>
                  </a:lnTo>
                  <a:cubicBezTo>
                    <a:pt x="306832" y="3978783"/>
                    <a:pt x="0" y="3674491"/>
                    <a:pt x="0" y="3298698"/>
                  </a:cubicBezTo>
                  <a:lnTo>
                    <a:pt x="0" y="680085"/>
                  </a:lnTo>
                  <a:lnTo>
                    <a:pt x="25400" y="680085"/>
                  </a:lnTo>
                  <a:lnTo>
                    <a:pt x="0" y="680085"/>
                  </a:lnTo>
                  <a:moveTo>
                    <a:pt x="50800" y="680085"/>
                  </a:moveTo>
                  <a:lnTo>
                    <a:pt x="50800" y="3298698"/>
                  </a:lnTo>
                  <a:lnTo>
                    <a:pt x="25400" y="3298698"/>
                  </a:lnTo>
                  <a:lnTo>
                    <a:pt x="50800" y="3298698"/>
                  </a:lnTo>
                  <a:cubicBezTo>
                    <a:pt x="50800" y="3646043"/>
                    <a:pt x="334645" y="3927983"/>
                    <a:pt x="685038" y="3927983"/>
                  </a:cubicBezTo>
                  <a:lnTo>
                    <a:pt x="8952103" y="3927983"/>
                  </a:lnTo>
                  <a:cubicBezTo>
                    <a:pt x="9302623" y="3927983"/>
                    <a:pt x="9586341" y="3646043"/>
                    <a:pt x="9586341" y="3298698"/>
                  </a:cubicBezTo>
                  <a:lnTo>
                    <a:pt x="9586341" y="680085"/>
                  </a:lnTo>
                  <a:cubicBezTo>
                    <a:pt x="9586341" y="332740"/>
                    <a:pt x="9302623" y="50800"/>
                    <a:pt x="8952103" y="50800"/>
                  </a:cubicBezTo>
                  <a:lnTo>
                    <a:pt x="685038" y="50800"/>
                  </a:lnTo>
                  <a:lnTo>
                    <a:pt x="685038" y="25400"/>
                  </a:lnTo>
                  <a:lnTo>
                    <a:pt x="685038" y="50800"/>
                  </a:lnTo>
                  <a:cubicBezTo>
                    <a:pt x="334645" y="50800"/>
                    <a:pt x="50800" y="332740"/>
                    <a:pt x="50800" y="680085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Freeform 8"/>
          <p:cNvSpPr/>
          <p:nvPr/>
        </p:nvSpPr>
        <p:spPr>
          <a:xfrm>
            <a:off x="10805620" y="473088"/>
            <a:ext cx="7482372" cy="1919360"/>
          </a:xfrm>
          <a:custGeom>
            <a:avLst/>
            <a:gdLst/>
            <a:ahLst/>
            <a:cxnLst/>
            <a:rect l="l" t="t" r="r" b="b"/>
            <a:pathLst>
              <a:path w="7482372" h="1919360">
                <a:moveTo>
                  <a:pt x="0" y="0"/>
                </a:moveTo>
                <a:lnTo>
                  <a:pt x="7482372" y="0"/>
                </a:lnTo>
                <a:lnTo>
                  <a:pt x="7482372" y="1919360"/>
                </a:lnTo>
                <a:lnTo>
                  <a:pt x="0" y="19193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/>
        </p:nvSpPr>
        <p:spPr>
          <a:xfrm>
            <a:off x="1719361" y="2992100"/>
            <a:ext cx="6603977" cy="2514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31FFE7"/>
                </a:solidFill>
                <a:latin typeface="DM Sans"/>
              </a:rPr>
              <a:t>Downloading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 and installing the image, a complete copy of the data needed, on the SD card​</a:t>
            </a:r>
          </a:p>
          <a:p>
            <a:pPr algn="ctr">
              <a:lnSpc>
                <a:spcPts val="3359"/>
              </a:lnSpc>
            </a:pPr>
            <a:endParaRPr lang="en-US" sz="2799">
              <a:solidFill>
                <a:srgbClr val="FFFFFF"/>
              </a:solidFill>
              <a:latin typeface="DM Sans"/>
            </a:endParaRPr>
          </a:p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Adding the Adafruit_hid library</a:t>
            </a:r>
          </a:p>
          <a:p>
            <a:pPr algn="l">
              <a:lnSpc>
                <a:spcPts val="3359"/>
              </a:lnSpc>
            </a:pPr>
            <a:endParaRPr lang="en-US" sz="2799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374929" y="3435012"/>
            <a:ext cx="5783442" cy="162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DM Sans"/>
              </a:rPr>
              <a:t>File </a:t>
            </a:r>
            <a:r>
              <a:rPr lang="en-US" sz="3599">
                <a:solidFill>
                  <a:srgbClr val="31FFE7"/>
                </a:solidFill>
                <a:latin typeface="DM Sans"/>
              </a:rPr>
              <a:t>code.py</a:t>
            </a:r>
            <a:r>
              <a:rPr lang="en-US" sz="3599">
                <a:solidFill>
                  <a:srgbClr val="FFFFFF"/>
                </a:solidFill>
                <a:latin typeface="DM Sans"/>
              </a:rPr>
              <a:t> : where we are going to code the keystrokes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13781" y="6964513"/>
            <a:ext cx="5777586" cy="162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1"/>
              </a:lnSpc>
            </a:pPr>
            <a:r>
              <a:rPr lang="en-US" sz="3601">
                <a:solidFill>
                  <a:srgbClr val="31FFE7"/>
                </a:solidFill>
                <a:latin typeface="DM Sans"/>
              </a:rPr>
              <a:t>Changing the Keyboard</a:t>
            </a:r>
            <a:r>
              <a:rPr lang="en-US" sz="3601">
                <a:solidFill>
                  <a:srgbClr val="FFFFFF"/>
                </a:solidFill>
                <a:latin typeface="DM Sans"/>
              </a:rPr>
              <a:t> : French layout instead of the US layout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9311" y="1079000"/>
            <a:ext cx="1629248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59"/>
              </a:lnSpc>
            </a:pPr>
            <a:r>
              <a:rPr lang="en-US" sz="6800">
                <a:solidFill>
                  <a:srgbClr val="31FFE7"/>
                </a:solidFill>
                <a:latin typeface="Oswald"/>
              </a:rPr>
              <a:t>SETTING UP</a:t>
            </a:r>
            <a:r>
              <a:rPr lang="en-US" sz="6800">
                <a:solidFill>
                  <a:srgbClr val="FFFFFF"/>
                </a:solidFill>
                <a:latin typeface="Oswald"/>
              </a:rPr>
              <a:t> THE RASPBERRY PI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20950" y="6159050"/>
            <a:ext cx="3239700" cy="3239700"/>
          </a:xfrm>
          <a:custGeom>
            <a:avLst/>
            <a:gdLst/>
            <a:ahLst/>
            <a:cxnLst/>
            <a:rect l="l" t="t" r="r" b="b"/>
            <a:pathLst>
              <a:path w="3239700" h="3239700">
                <a:moveTo>
                  <a:pt x="0" y="0"/>
                </a:moveTo>
                <a:lnTo>
                  <a:pt x="3239700" y="0"/>
                </a:lnTo>
                <a:lnTo>
                  <a:pt x="3239700" y="3239700"/>
                </a:lnTo>
                <a:lnTo>
                  <a:pt x="0" y="3239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Freeform 14"/>
          <p:cNvSpPr/>
          <p:nvPr/>
        </p:nvSpPr>
        <p:spPr>
          <a:xfrm>
            <a:off x="13344499" y="5867245"/>
            <a:ext cx="3805199" cy="3805199"/>
          </a:xfrm>
          <a:custGeom>
            <a:avLst/>
            <a:gdLst/>
            <a:ahLst/>
            <a:cxnLst/>
            <a:rect l="l" t="t" r="r" b="b"/>
            <a:pathLst>
              <a:path w="3805199" h="3805199">
                <a:moveTo>
                  <a:pt x="0" y="0"/>
                </a:moveTo>
                <a:lnTo>
                  <a:pt x="3805198" y="0"/>
                </a:lnTo>
                <a:lnTo>
                  <a:pt x="3805198" y="3805198"/>
                </a:lnTo>
                <a:lnTo>
                  <a:pt x="0" y="38051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C80145F5-7F45-009D-51C3-C6F2DDC1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955546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057">
                <a:alpha val="100000"/>
              </a:srgbClr>
            </a:gs>
            <a:gs pos="48000">
              <a:srgbClr val="2619AA">
                <a:alpha val="100000"/>
              </a:srgbClr>
            </a:gs>
            <a:gs pos="100000">
              <a:srgbClr val="8F1EA0">
                <a:alpha val="100000"/>
              </a:srgbClr>
            </a:gs>
          </a:gsLst>
          <a:lin ang="269863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000765">
            <a:off x="7516202" y="6299051"/>
            <a:ext cx="3263901" cy="0"/>
          </a:xfrm>
          <a:prstGeom prst="line">
            <a:avLst/>
          </a:prstGeom>
          <a:ln w="19050" cap="rnd">
            <a:solidFill>
              <a:srgbClr val="96FFF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 rot="8797844">
            <a:off x="11538284" y="6298897"/>
            <a:ext cx="3261896" cy="0"/>
          </a:xfrm>
          <a:prstGeom prst="line">
            <a:avLst/>
          </a:prstGeom>
          <a:ln w="19050" cap="rnd">
            <a:solidFill>
              <a:srgbClr val="96FFF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>
            <a:off x="10173969" y="6868135"/>
            <a:ext cx="1970550" cy="1970550"/>
            <a:chOff x="0" y="0"/>
            <a:chExt cx="2627400" cy="2627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27376" cy="2627376"/>
            </a:xfrm>
            <a:custGeom>
              <a:avLst/>
              <a:gdLst/>
              <a:ahLst/>
              <a:cxnLst/>
              <a:rect l="l" t="t" r="r" b="b"/>
              <a:pathLst>
                <a:path w="2627376" h="2627376">
                  <a:moveTo>
                    <a:pt x="0" y="1313688"/>
                  </a:moveTo>
                  <a:cubicBezTo>
                    <a:pt x="0" y="588137"/>
                    <a:pt x="588137" y="0"/>
                    <a:pt x="1313688" y="0"/>
                  </a:cubicBezTo>
                  <a:lnTo>
                    <a:pt x="1313688" y="38100"/>
                  </a:lnTo>
                  <a:lnTo>
                    <a:pt x="1313688" y="0"/>
                  </a:lnTo>
                  <a:cubicBezTo>
                    <a:pt x="2039239" y="0"/>
                    <a:pt x="2627376" y="588137"/>
                    <a:pt x="2627376" y="1313688"/>
                  </a:cubicBezTo>
                  <a:lnTo>
                    <a:pt x="2589276" y="1313688"/>
                  </a:lnTo>
                  <a:lnTo>
                    <a:pt x="2627376" y="1313688"/>
                  </a:lnTo>
                  <a:cubicBezTo>
                    <a:pt x="2627376" y="2039239"/>
                    <a:pt x="2039239" y="2627376"/>
                    <a:pt x="1313688" y="2627376"/>
                  </a:cubicBezTo>
                  <a:lnTo>
                    <a:pt x="1313688" y="2589276"/>
                  </a:lnTo>
                  <a:lnTo>
                    <a:pt x="1313688" y="2627376"/>
                  </a:lnTo>
                  <a:cubicBezTo>
                    <a:pt x="588137" y="2627376"/>
                    <a:pt x="0" y="2039239"/>
                    <a:pt x="0" y="1313688"/>
                  </a:cubicBezTo>
                  <a:lnTo>
                    <a:pt x="38100" y="1313688"/>
                  </a:lnTo>
                  <a:lnTo>
                    <a:pt x="76200" y="1313688"/>
                  </a:lnTo>
                  <a:lnTo>
                    <a:pt x="38100" y="1313688"/>
                  </a:lnTo>
                  <a:lnTo>
                    <a:pt x="0" y="1313688"/>
                  </a:lnTo>
                  <a:moveTo>
                    <a:pt x="76200" y="1313688"/>
                  </a:moveTo>
                  <a:cubicBezTo>
                    <a:pt x="76200" y="1334770"/>
                    <a:pt x="59182" y="1351788"/>
                    <a:pt x="38100" y="1351788"/>
                  </a:cubicBezTo>
                  <a:cubicBezTo>
                    <a:pt x="17018" y="1351788"/>
                    <a:pt x="0" y="1334770"/>
                    <a:pt x="0" y="1313688"/>
                  </a:cubicBezTo>
                  <a:cubicBezTo>
                    <a:pt x="0" y="1292606"/>
                    <a:pt x="17018" y="1275588"/>
                    <a:pt x="38100" y="1275588"/>
                  </a:cubicBezTo>
                  <a:cubicBezTo>
                    <a:pt x="59182" y="1275588"/>
                    <a:pt x="76200" y="1292606"/>
                    <a:pt x="76200" y="1313688"/>
                  </a:cubicBezTo>
                  <a:cubicBezTo>
                    <a:pt x="76200" y="1997202"/>
                    <a:pt x="630301" y="2551176"/>
                    <a:pt x="1313688" y="2551176"/>
                  </a:cubicBezTo>
                  <a:cubicBezTo>
                    <a:pt x="1997075" y="2551176"/>
                    <a:pt x="2551176" y="1997075"/>
                    <a:pt x="2551176" y="1313688"/>
                  </a:cubicBezTo>
                  <a:cubicBezTo>
                    <a:pt x="2551176" y="630301"/>
                    <a:pt x="1997202" y="76200"/>
                    <a:pt x="1313688" y="76200"/>
                  </a:cubicBezTo>
                  <a:lnTo>
                    <a:pt x="1313688" y="38100"/>
                  </a:lnTo>
                  <a:lnTo>
                    <a:pt x="1313688" y="76200"/>
                  </a:lnTo>
                  <a:cubicBezTo>
                    <a:pt x="630301" y="76200"/>
                    <a:pt x="76200" y="630301"/>
                    <a:pt x="76200" y="1313688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2627400" cy="2655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3FF5E1"/>
                  </a:solidFill>
                  <a:latin typeface="Arimo"/>
                </a:rPr>
                <a:t>03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193765" y="3778311"/>
            <a:ext cx="1970550" cy="1970550"/>
            <a:chOff x="0" y="0"/>
            <a:chExt cx="2627400" cy="2627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27376" cy="2627376"/>
            </a:xfrm>
            <a:custGeom>
              <a:avLst/>
              <a:gdLst/>
              <a:ahLst/>
              <a:cxnLst/>
              <a:rect l="l" t="t" r="r" b="b"/>
              <a:pathLst>
                <a:path w="2627376" h="2627376">
                  <a:moveTo>
                    <a:pt x="0" y="1313688"/>
                  </a:moveTo>
                  <a:cubicBezTo>
                    <a:pt x="0" y="588137"/>
                    <a:pt x="588137" y="0"/>
                    <a:pt x="1313688" y="0"/>
                  </a:cubicBezTo>
                  <a:lnTo>
                    <a:pt x="1313688" y="38100"/>
                  </a:lnTo>
                  <a:lnTo>
                    <a:pt x="1313688" y="0"/>
                  </a:lnTo>
                  <a:cubicBezTo>
                    <a:pt x="2039239" y="0"/>
                    <a:pt x="2627376" y="588137"/>
                    <a:pt x="2627376" y="1313688"/>
                  </a:cubicBezTo>
                  <a:lnTo>
                    <a:pt x="2589276" y="1313688"/>
                  </a:lnTo>
                  <a:lnTo>
                    <a:pt x="2627376" y="1313688"/>
                  </a:lnTo>
                  <a:cubicBezTo>
                    <a:pt x="2627376" y="2039239"/>
                    <a:pt x="2039239" y="2627376"/>
                    <a:pt x="1313688" y="2627376"/>
                  </a:cubicBezTo>
                  <a:lnTo>
                    <a:pt x="1313688" y="2589276"/>
                  </a:lnTo>
                  <a:lnTo>
                    <a:pt x="1313688" y="2627376"/>
                  </a:lnTo>
                  <a:cubicBezTo>
                    <a:pt x="588137" y="2627376"/>
                    <a:pt x="0" y="2039239"/>
                    <a:pt x="0" y="1313688"/>
                  </a:cubicBezTo>
                  <a:lnTo>
                    <a:pt x="38100" y="1313688"/>
                  </a:lnTo>
                  <a:lnTo>
                    <a:pt x="76200" y="1313688"/>
                  </a:lnTo>
                  <a:lnTo>
                    <a:pt x="38100" y="1313688"/>
                  </a:lnTo>
                  <a:lnTo>
                    <a:pt x="0" y="1313688"/>
                  </a:lnTo>
                  <a:moveTo>
                    <a:pt x="76200" y="1313688"/>
                  </a:moveTo>
                  <a:cubicBezTo>
                    <a:pt x="76200" y="1334770"/>
                    <a:pt x="59182" y="1351788"/>
                    <a:pt x="38100" y="1351788"/>
                  </a:cubicBezTo>
                  <a:cubicBezTo>
                    <a:pt x="17018" y="1351788"/>
                    <a:pt x="0" y="1334770"/>
                    <a:pt x="0" y="1313688"/>
                  </a:cubicBezTo>
                  <a:cubicBezTo>
                    <a:pt x="0" y="1292606"/>
                    <a:pt x="17018" y="1275588"/>
                    <a:pt x="38100" y="1275588"/>
                  </a:cubicBezTo>
                  <a:cubicBezTo>
                    <a:pt x="59182" y="1275588"/>
                    <a:pt x="76200" y="1292606"/>
                    <a:pt x="76200" y="1313688"/>
                  </a:cubicBezTo>
                  <a:cubicBezTo>
                    <a:pt x="76200" y="1997202"/>
                    <a:pt x="630301" y="2551176"/>
                    <a:pt x="1313688" y="2551176"/>
                  </a:cubicBezTo>
                  <a:cubicBezTo>
                    <a:pt x="1997075" y="2551176"/>
                    <a:pt x="2551176" y="1997075"/>
                    <a:pt x="2551176" y="1313688"/>
                  </a:cubicBezTo>
                  <a:cubicBezTo>
                    <a:pt x="2551176" y="630301"/>
                    <a:pt x="1997202" y="76200"/>
                    <a:pt x="1313688" y="76200"/>
                  </a:cubicBezTo>
                  <a:lnTo>
                    <a:pt x="1313688" y="38100"/>
                  </a:lnTo>
                  <a:lnTo>
                    <a:pt x="1313688" y="76200"/>
                  </a:lnTo>
                  <a:cubicBezTo>
                    <a:pt x="630301" y="76200"/>
                    <a:pt x="76200" y="630301"/>
                    <a:pt x="76200" y="1313688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2627400" cy="2655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3FF5E1"/>
                  </a:solidFill>
                  <a:latin typeface="Arimo"/>
                </a:rPr>
                <a:t>04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151689" y="3778311"/>
            <a:ext cx="1970550" cy="1970550"/>
            <a:chOff x="0" y="0"/>
            <a:chExt cx="2627400" cy="2627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27376" cy="2627376"/>
            </a:xfrm>
            <a:custGeom>
              <a:avLst/>
              <a:gdLst/>
              <a:ahLst/>
              <a:cxnLst/>
              <a:rect l="l" t="t" r="r" b="b"/>
              <a:pathLst>
                <a:path w="2627376" h="2627376">
                  <a:moveTo>
                    <a:pt x="0" y="1313688"/>
                  </a:moveTo>
                  <a:cubicBezTo>
                    <a:pt x="0" y="588137"/>
                    <a:pt x="588137" y="0"/>
                    <a:pt x="1313688" y="0"/>
                  </a:cubicBezTo>
                  <a:lnTo>
                    <a:pt x="1313688" y="38100"/>
                  </a:lnTo>
                  <a:lnTo>
                    <a:pt x="1313688" y="0"/>
                  </a:lnTo>
                  <a:cubicBezTo>
                    <a:pt x="2039239" y="0"/>
                    <a:pt x="2627376" y="588137"/>
                    <a:pt x="2627376" y="1313688"/>
                  </a:cubicBezTo>
                  <a:lnTo>
                    <a:pt x="2589276" y="1313688"/>
                  </a:lnTo>
                  <a:lnTo>
                    <a:pt x="2627376" y="1313688"/>
                  </a:lnTo>
                  <a:cubicBezTo>
                    <a:pt x="2627376" y="2039239"/>
                    <a:pt x="2039239" y="2627376"/>
                    <a:pt x="1313688" y="2627376"/>
                  </a:cubicBezTo>
                  <a:lnTo>
                    <a:pt x="1313688" y="2589276"/>
                  </a:lnTo>
                  <a:lnTo>
                    <a:pt x="1313688" y="2627376"/>
                  </a:lnTo>
                  <a:cubicBezTo>
                    <a:pt x="588137" y="2627376"/>
                    <a:pt x="0" y="2039239"/>
                    <a:pt x="0" y="1313688"/>
                  </a:cubicBezTo>
                  <a:lnTo>
                    <a:pt x="38100" y="1313688"/>
                  </a:lnTo>
                  <a:lnTo>
                    <a:pt x="76200" y="1313688"/>
                  </a:lnTo>
                  <a:lnTo>
                    <a:pt x="38100" y="1313688"/>
                  </a:lnTo>
                  <a:lnTo>
                    <a:pt x="0" y="1313688"/>
                  </a:lnTo>
                  <a:moveTo>
                    <a:pt x="76200" y="1313688"/>
                  </a:moveTo>
                  <a:cubicBezTo>
                    <a:pt x="76200" y="1334770"/>
                    <a:pt x="59182" y="1351788"/>
                    <a:pt x="38100" y="1351788"/>
                  </a:cubicBezTo>
                  <a:cubicBezTo>
                    <a:pt x="17018" y="1351788"/>
                    <a:pt x="0" y="1334770"/>
                    <a:pt x="0" y="1313688"/>
                  </a:cubicBezTo>
                  <a:cubicBezTo>
                    <a:pt x="0" y="1292606"/>
                    <a:pt x="17018" y="1275588"/>
                    <a:pt x="38100" y="1275588"/>
                  </a:cubicBezTo>
                  <a:cubicBezTo>
                    <a:pt x="59182" y="1275588"/>
                    <a:pt x="76200" y="1292606"/>
                    <a:pt x="76200" y="1313688"/>
                  </a:cubicBezTo>
                  <a:cubicBezTo>
                    <a:pt x="76200" y="1997202"/>
                    <a:pt x="630301" y="2551176"/>
                    <a:pt x="1313688" y="2551176"/>
                  </a:cubicBezTo>
                  <a:cubicBezTo>
                    <a:pt x="1997075" y="2551176"/>
                    <a:pt x="2551176" y="1997075"/>
                    <a:pt x="2551176" y="1313688"/>
                  </a:cubicBezTo>
                  <a:cubicBezTo>
                    <a:pt x="2551176" y="630301"/>
                    <a:pt x="1997202" y="76200"/>
                    <a:pt x="1313688" y="76200"/>
                  </a:cubicBezTo>
                  <a:lnTo>
                    <a:pt x="1313688" y="38100"/>
                  </a:lnTo>
                  <a:lnTo>
                    <a:pt x="1313688" y="76200"/>
                  </a:lnTo>
                  <a:cubicBezTo>
                    <a:pt x="630301" y="76200"/>
                    <a:pt x="76200" y="630301"/>
                    <a:pt x="76200" y="1313688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2627400" cy="2655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3FF5E1"/>
                  </a:solidFill>
                  <a:latin typeface="Arimo"/>
                </a:rPr>
                <a:t>02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9839876" y="-637966"/>
            <a:ext cx="8448120" cy="3910756"/>
          </a:xfrm>
          <a:custGeom>
            <a:avLst/>
            <a:gdLst/>
            <a:ahLst/>
            <a:cxnLst/>
            <a:rect l="l" t="t" r="r" b="b"/>
            <a:pathLst>
              <a:path w="8448120" h="3910756">
                <a:moveTo>
                  <a:pt x="0" y="0"/>
                </a:moveTo>
                <a:lnTo>
                  <a:pt x="8448120" y="0"/>
                </a:lnTo>
                <a:lnTo>
                  <a:pt x="8448120" y="3910756"/>
                </a:lnTo>
                <a:lnTo>
                  <a:pt x="0" y="3910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AutoShape 14"/>
          <p:cNvSpPr/>
          <p:nvPr/>
        </p:nvSpPr>
        <p:spPr>
          <a:xfrm rot="8796452">
            <a:off x="3498494" y="6298897"/>
            <a:ext cx="3259892" cy="0"/>
          </a:xfrm>
          <a:prstGeom prst="line">
            <a:avLst/>
          </a:prstGeom>
          <a:ln w="19050" cap="rnd">
            <a:solidFill>
              <a:srgbClr val="96FFF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15" name="Group 15"/>
          <p:cNvGrpSpPr/>
          <p:nvPr/>
        </p:nvGrpSpPr>
        <p:grpSpPr>
          <a:xfrm>
            <a:off x="2134375" y="6868135"/>
            <a:ext cx="1970550" cy="1970550"/>
            <a:chOff x="0" y="0"/>
            <a:chExt cx="2627400" cy="2627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627376" cy="2627376"/>
            </a:xfrm>
            <a:custGeom>
              <a:avLst/>
              <a:gdLst/>
              <a:ahLst/>
              <a:cxnLst/>
              <a:rect l="l" t="t" r="r" b="b"/>
              <a:pathLst>
                <a:path w="2627376" h="2627376">
                  <a:moveTo>
                    <a:pt x="0" y="1313688"/>
                  </a:moveTo>
                  <a:cubicBezTo>
                    <a:pt x="0" y="588137"/>
                    <a:pt x="588137" y="0"/>
                    <a:pt x="1313688" y="0"/>
                  </a:cubicBezTo>
                  <a:lnTo>
                    <a:pt x="1313688" y="38100"/>
                  </a:lnTo>
                  <a:lnTo>
                    <a:pt x="1313688" y="0"/>
                  </a:lnTo>
                  <a:cubicBezTo>
                    <a:pt x="2039239" y="0"/>
                    <a:pt x="2627376" y="588137"/>
                    <a:pt x="2627376" y="1313688"/>
                  </a:cubicBezTo>
                  <a:lnTo>
                    <a:pt x="2589276" y="1313688"/>
                  </a:lnTo>
                  <a:lnTo>
                    <a:pt x="2627376" y="1313688"/>
                  </a:lnTo>
                  <a:cubicBezTo>
                    <a:pt x="2627376" y="2039239"/>
                    <a:pt x="2039239" y="2627376"/>
                    <a:pt x="1313688" y="2627376"/>
                  </a:cubicBezTo>
                  <a:lnTo>
                    <a:pt x="1313688" y="2589276"/>
                  </a:lnTo>
                  <a:lnTo>
                    <a:pt x="1313688" y="2627376"/>
                  </a:lnTo>
                  <a:cubicBezTo>
                    <a:pt x="588137" y="2627376"/>
                    <a:pt x="0" y="2039239"/>
                    <a:pt x="0" y="1313688"/>
                  </a:cubicBezTo>
                  <a:lnTo>
                    <a:pt x="38100" y="1313688"/>
                  </a:lnTo>
                  <a:lnTo>
                    <a:pt x="76200" y="1313688"/>
                  </a:lnTo>
                  <a:lnTo>
                    <a:pt x="38100" y="1313688"/>
                  </a:lnTo>
                  <a:lnTo>
                    <a:pt x="0" y="1313688"/>
                  </a:lnTo>
                  <a:moveTo>
                    <a:pt x="76200" y="1313688"/>
                  </a:moveTo>
                  <a:cubicBezTo>
                    <a:pt x="76200" y="1334770"/>
                    <a:pt x="59182" y="1351788"/>
                    <a:pt x="38100" y="1351788"/>
                  </a:cubicBezTo>
                  <a:cubicBezTo>
                    <a:pt x="17018" y="1351788"/>
                    <a:pt x="0" y="1334770"/>
                    <a:pt x="0" y="1313688"/>
                  </a:cubicBezTo>
                  <a:cubicBezTo>
                    <a:pt x="0" y="1292606"/>
                    <a:pt x="17018" y="1275588"/>
                    <a:pt x="38100" y="1275588"/>
                  </a:cubicBezTo>
                  <a:cubicBezTo>
                    <a:pt x="59182" y="1275588"/>
                    <a:pt x="76200" y="1292606"/>
                    <a:pt x="76200" y="1313688"/>
                  </a:cubicBezTo>
                  <a:cubicBezTo>
                    <a:pt x="76200" y="1997202"/>
                    <a:pt x="630301" y="2551176"/>
                    <a:pt x="1313688" y="2551176"/>
                  </a:cubicBezTo>
                  <a:cubicBezTo>
                    <a:pt x="1997075" y="2551176"/>
                    <a:pt x="2551176" y="1997075"/>
                    <a:pt x="2551176" y="1313688"/>
                  </a:cubicBezTo>
                  <a:cubicBezTo>
                    <a:pt x="2551176" y="630301"/>
                    <a:pt x="1997202" y="76200"/>
                    <a:pt x="1313688" y="76200"/>
                  </a:cubicBezTo>
                  <a:lnTo>
                    <a:pt x="1313688" y="38100"/>
                  </a:lnTo>
                  <a:lnTo>
                    <a:pt x="1313688" y="76200"/>
                  </a:lnTo>
                  <a:cubicBezTo>
                    <a:pt x="630301" y="76200"/>
                    <a:pt x="76200" y="630301"/>
                    <a:pt x="76200" y="1313688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2627400" cy="2655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3FF5E1"/>
                  </a:solidFill>
                  <a:latin typeface="Arimo"/>
                </a:rPr>
                <a:t>01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583134" y="7452385"/>
            <a:ext cx="1073015" cy="876130"/>
            <a:chOff x="0" y="0"/>
            <a:chExt cx="282605" cy="2307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82605" cy="230750"/>
            </a:xfrm>
            <a:custGeom>
              <a:avLst/>
              <a:gdLst/>
              <a:ahLst/>
              <a:cxnLst/>
              <a:rect l="l" t="t" r="r" b="b"/>
              <a:pathLst>
                <a:path w="282605" h="230750">
                  <a:moveTo>
                    <a:pt x="0" y="0"/>
                  </a:moveTo>
                  <a:lnTo>
                    <a:pt x="282605" y="0"/>
                  </a:lnTo>
                  <a:lnTo>
                    <a:pt x="282605" y="230750"/>
                  </a:lnTo>
                  <a:lnTo>
                    <a:pt x="0" y="230750"/>
                  </a:lnTo>
                  <a:close/>
                </a:path>
              </a:pathLst>
            </a:custGeom>
            <a:solidFill>
              <a:srgbClr val="261691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82605" cy="268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8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200721" y="6972806"/>
            <a:ext cx="1776454" cy="177645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1691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8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248737" y="3873490"/>
            <a:ext cx="1776454" cy="1776454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1691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8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71017" y="6977276"/>
            <a:ext cx="1776454" cy="1776454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1691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8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4290814" y="3875382"/>
            <a:ext cx="1776454" cy="1776454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1691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8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>
            <a:off x="2226843" y="6960603"/>
            <a:ext cx="1785615" cy="1785615"/>
          </a:xfrm>
          <a:custGeom>
            <a:avLst/>
            <a:gdLst/>
            <a:ahLst/>
            <a:cxnLst/>
            <a:rect l="l" t="t" r="r" b="b"/>
            <a:pathLst>
              <a:path w="1785615" h="1785615">
                <a:moveTo>
                  <a:pt x="0" y="0"/>
                </a:moveTo>
                <a:lnTo>
                  <a:pt x="1785614" y="0"/>
                </a:lnTo>
                <a:lnTo>
                  <a:pt x="1785614" y="1785614"/>
                </a:lnTo>
                <a:lnTo>
                  <a:pt x="0" y="17856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4" name="Freeform 34"/>
          <p:cNvSpPr/>
          <p:nvPr/>
        </p:nvSpPr>
        <p:spPr>
          <a:xfrm>
            <a:off x="6489315" y="4113936"/>
            <a:ext cx="1295562" cy="1295562"/>
          </a:xfrm>
          <a:custGeom>
            <a:avLst/>
            <a:gdLst/>
            <a:ahLst/>
            <a:cxnLst/>
            <a:rect l="l" t="t" r="r" b="b"/>
            <a:pathLst>
              <a:path w="1295562" h="1295562">
                <a:moveTo>
                  <a:pt x="0" y="0"/>
                </a:moveTo>
                <a:lnTo>
                  <a:pt x="1295562" y="0"/>
                </a:lnTo>
                <a:lnTo>
                  <a:pt x="1295562" y="1295562"/>
                </a:lnTo>
                <a:lnTo>
                  <a:pt x="0" y="12955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5" name="Freeform 35"/>
          <p:cNvSpPr/>
          <p:nvPr/>
        </p:nvSpPr>
        <p:spPr>
          <a:xfrm>
            <a:off x="10424978" y="7156184"/>
            <a:ext cx="1468532" cy="1468532"/>
          </a:xfrm>
          <a:custGeom>
            <a:avLst/>
            <a:gdLst/>
            <a:ahLst/>
            <a:cxnLst/>
            <a:rect l="l" t="t" r="r" b="b"/>
            <a:pathLst>
              <a:path w="1468532" h="1468532">
                <a:moveTo>
                  <a:pt x="0" y="0"/>
                </a:moveTo>
                <a:lnTo>
                  <a:pt x="1468532" y="0"/>
                </a:lnTo>
                <a:lnTo>
                  <a:pt x="1468532" y="1468532"/>
                </a:lnTo>
                <a:lnTo>
                  <a:pt x="0" y="14685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6" name="Freeform 36"/>
          <p:cNvSpPr/>
          <p:nvPr/>
        </p:nvSpPr>
        <p:spPr>
          <a:xfrm>
            <a:off x="14569775" y="4165368"/>
            <a:ext cx="1218532" cy="1192698"/>
          </a:xfrm>
          <a:custGeom>
            <a:avLst/>
            <a:gdLst/>
            <a:ahLst/>
            <a:cxnLst/>
            <a:rect l="l" t="t" r="r" b="b"/>
            <a:pathLst>
              <a:path w="1218532" h="1192698">
                <a:moveTo>
                  <a:pt x="0" y="0"/>
                </a:moveTo>
                <a:lnTo>
                  <a:pt x="1218532" y="0"/>
                </a:lnTo>
                <a:lnTo>
                  <a:pt x="1218532" y="1192698"/>
                </a:lnTo>
                <a:lnTo>
                  <a:pt x="0" y="11926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7" name="TextBox 37"/>
          <p:cNvSpPr txBox="1"/>
          <p:nvPr/>
        </p:nvSpPr>
        <p:spPr>
          <a:xfrm>
            <a:off x="1426450" y="4781299"/>
            <a:ext cx="3386400" cy="1440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Configure an </a:t>
            </a:r>
            <a:r>
              <a:rPr lang="en-US" sz="2799">
                <a:solidFill>
                  <a:srgbClr val="31FFE7"/>
                </a:solidFill>
                <a:latin typeface="DM Sans"/>
              </a:rPr>
              <a:t>FTP server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 to retrieve selected files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69121" y="488759"/>
            <a:ext cx="8359543" cy="205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59"/>
              </a:lnSpc>
            </a:pPr>
            <a:r>
              <a:rPr lang="en-US" sz="6800">
                <a:solidFill>
                  <a:srgbClr val="31FFE7"/>
                </a:solidFill>
                <a:latin typeface="Oswald"/>
              </a:rPr>
              <a:t>CASE 1</a:t>
            </a:r>
            <a:r>
              <a:rPr lang="en-US" sz="6800">
                <a:solidFill>
                  <a:srgbClr val="FFFFFF"/>
                </a:solidFill>
                <a:latin typeface="Oswald"/>
              </a:rPr>
              <a:t> : SENSITIVE DATA THEFT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466302" y="4181442"/>
            <a:ext cx="3383400" cy="241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 Access command prompt to save </a:t>
            </a:r>
            <a:r>
              <a:rPr lang="en-US" sz="2799">
                <a:solidFill>
                  <a:srgbClr val="31FFE7"/>
                </a:solidFill>
                <a:latin typeface="DM Sans"/>
              </a:rPr>
              <a:t>sensitive databases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 on victim’s computer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573251" y="6174616"/>
            <a:ext cx="3383400" cy="241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 dirty="0">
                <a:solidFill>
                  <a:srgbClr val="FFFFFF"/>
                </a:solidFill>
                <a:latin typeface="DM Sans"/>
              </a:rPr>
              <a:t>Plug the Bad USB to </a:t>
            </a:r>
            <a:r>
              <a:rPr lang="en-US" sz="2799" dirty="0">
                <a:solidFill>
                  <a:srgbClr val="31FFE7"/>
                </a:solidFill>
                <a:latin typeface="DM Sans"/>
              </a:rPr>
              <a:t>disable antivirus</a:t>
            </a:r>
            <a:r>
              <a:rPr lang="en-US" sz="2799" dirty="0">
                <a:solidFill>
                  <a:srgbClr val="FFFFFF"/>
                </a:solidFill>
                <a:latin typeface="DM Sans"/>
              </a:rPr>
              <a:t> with administrator account</a:t>
            </a:r>
          </a:p>
          <a:p>
            <a:pPr algn="ctr">
              <a:lnSpc>
                <a:spcPts val="3863"/>
              </a:lnSpc>
            </a:pPr>
            <a:endParaRPr lang="en-US" sz="2799" dirty="0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3687902" y="6050716"/>
            <a:ext cx="3383400" cy="1926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31FFE7"/>
                </a:solidFill>
                <a:latin typeface="DM Sans"/>
              </a:rPr>
              <a:t>Send databases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  to the FTP server then </a:t>
            </a:r>
            <a:r>
              <a:rPr lang="en-US" sz="2799">
                <a:solidFill>
                  <a:srgbClr val="31FFE7"/>
                </a:solidFill>
                <a:latin typeface="DM Sans"/>
              </a:rPr>
              <a:t>delete them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 from victim’s computer</a:t>
            </a:r>
          </a:p>
        </p:txBody>
      </p:sp>
      <p:sp>
        <p:nvSpPr>
          <p:cNvPr id="45" name="Espace réservé du numéro de diapositive 44">
            <a:extLst>
              <a:ext uri="{FF2B5EF4-FFF2-40B4-BE49-F238E27FC236}">
                <a16:creationId xmlns:a16="http://schemas.microsoft.com/office/drawing/2014/main" id="{E9A5EDC4-0C58-9D0B-99A4-8DB9FF0F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5760" y="935822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057">
                <a:alpha val="100000"/>
              </a:srgbClr>
            </a:gs>
            <a:gs pos="48000">
              <a:srgbClr val="2619AA">
                <a:alpha val="100000"/>
              </a:srgbClr>
            </a:gs>
            <a:gs pos="100000">
              <a:srgbClr val="8F1EA0">
                <a:alpha val="100000"/>
              </a:srgbClr>
            </a:gs>
          </a:gsLst>
          <a:lin ang="269863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000765">
            <a:off x="7516202" y="6299051"/>
            <a:ext cx="3263901" cy="0"/>
          </a:xfrm>
          <a:prstGeom prst="line">
            <a:avLst/>
          </a:prstGeom>
          <a:ln w="19050" cap="rnd">
            <a:solidFill>
              <a:srgbClr val="96FFF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 rot="8797844">
            <a:off x="11538284" y="6298897"/>
            <a:ext cx="3261896" cy="0"/>
          </a:xfrm>
          <a:prstGeom prst="line">
            <a:avLst/>
          </a:prstGeom>
          <a:ln w="19050" cap="rnd">
            <a:solidFill>
              <a:srgbClr val="96FFF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>
            <a:off x="10173969" y="6868135"/>
            <a:ext cx="1970550" cy="1970550"/>
            <a:chOff x="0" y="0"/>
            <a:chExt cx="2627400" cy="2627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27376" cy="2627376"/>
            </a:xfrm>
            <a:custGeom>
              <a:avLst/>
              <a:gdLst/>
              <a:ahLst/>
              <a:cxnLst/>
              <a:rect l="l" t="t" r="r" b="b"/>
              <a:pathLst>
                <a:path w="2627376" h="2627376">
                  <a:moveTo>
                    <a:pt x="0" y="1313688"/>
                  </a:moveTo>
                  <a:cubicBezTo>
                    <a:pt x="0" y="588137"/>
                    <a:pt x="588137" y="0"/>
                    <a:pt x="1313688" y="0"/>
                  </a:cubicBezTo>
                  <a:lnTo>
                    <a:pt x="1313688" y="38100"/>
                  </a:lnTo>
                  <a:lnTo>
                    <a:pt x="1313688" y="0"/>
                  </a:lnTo>
                  <a:cubicBezTo>
                    <a:pt x="2039239" y="0"/>
                    <a:pt x="2627376" y="588137"/>
                    <a:pt x="2627376" y="1313688"/>
                  </a:cubicBezTo>
                  <a:lnTo>
                    <a:pt x="2589276" y="1313688"/>
                  </a:lnTo>
                  <a:lnTo>
                    <a:pt x="2627376" y="1313688"/>
                  </a:lnTo>
                  <a:cubicBezTo>
                    <a:pt x="2627376" y="2039239"/>
                    <a:pt x="2039239" y="2627376"/>
                    <a:pt x="1313688" y="2627376"/>
                  </a:cubicBezTo>
                  <a:lnTo>
                    <a:pt x="1313688" y="2589276"/>
                  </a:lnTo>
                  <a:lnTo>
                    <a:pt x="1313688" y="2627376"/>
                  </a:lnTo>
                  <a:cubicBezTo>
                    <a:pt x="588137" y="2627376"/>
                    <a:pt x="0" y="2039239"/>
                    <a:pt x="0" y="1313688"/>
                  </a:cubicBezTo>
                  <a:lnTo>
                    <a:pt x="38100" y="1313688"/>
                  </a:lnTo>
                  <a:lnTo>
                    <a:pt x="76200" y="1313688"/>
                  </a:lnTo>
                  <a:lnTo>
                    <a:pt x="38100" y="1313688"/>
                  </a:lnTo>
                  <a:lnTo>
                    <a:pt x="0" y="1313688"/>
                  </a:lnTo>
                  <a:moveTo>
                    <a:pt x="76200" y="1313688"/>
                  </a:moveTo>
                  <a:cubicBezTo>
                    <a:pt x="76200" y="1334770"/>
                    <a:pt x="59182" y="1351788"/>
                    <a:pt x="38100" y="1351788"/>
                  </a:cubicBezTo>
                  <a:cubicBezTo>
                    <a:pt x="17018" y="1351788"/>
                    <a:pt x="0" y="1334770"/>
                    <a:pt x="0" y="1313688"/>
                  </a:cubicBezTo>
                  <a:cubicBezTo>
                    <a:pt x="0" y="1292606"/>
                    <a:pt x="17018" y="1275588"/>
                    <a:pt x="38100" y="1275588"/>
                  </a:cubicBezTo>
                  <a:cubicBezTo>
                    <a:pt x="59182" y="1275588"/>
                    <a:pt x="76200" y="1292606"/>
                    <a:pt x="76200" y="1313688"/>
                  </a:cubicBezTo>
                  <a:cubicBezTo>
                    <a:pt x="76200" y="1997202"/>
                    <a:pt x="630301" y="2551176"/>
                    <a:pt x="1313688" y="2551176"/>
                  </a:cubicBezTo>
                  <a:cubicBezTo>
                    <a:pt x="1997075" y="2551176"/>
                    <a:pt x="2551176" y="1997075"/>
                    <a:pt x="2551176" y="1313688"/>
                  </a:cubicBezTo>
                  <a:cubicBezTo>
                    <a:pt x="2551176" y="630301"/>
                    <a:pt x="1997202" y="76200"/>
                    <a:pt x="1313688" y="76200"/>
                  </a:cubicBezTo>
                  <a:lnTo>
                    <a:pt x="1313688" y="38100"/>
                  </a:lnTo>
                  <a:lnTo>
                    <a:pt x="1313688" y="76200"/>
                  </a:lnTo>
                  <a:cubicBezTo>
                    <a:pt x="630301" y="76200"/>
                    <a:pt x="76200" y="630301"/>
                    <a:pt x="76200" y="1313688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2627400" cy="2655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3FF5E1"/>
                  </a:solidFill>
                  <a:latin typeface="Arimo"/>
                </a:rPr>
                <a:t>03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193765" y="3778311"/>
            <a:ext cx="1970550" cy="1970550"/>
            <a:chOff x="0" y="0"/>
            <a:chExt cx="2627400" cy="2627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27376" cy="2627376"/>
            </a:xfrm>
            <a:custGeom>
              <a:avLst/>
              <a:gdLst/>
              <a:ahLst/>
              <a:cxnLst/>
              <a:rect l="l" t="t" r="r" b="b"/>
              <a:pathLst>
                <a:path w="2627376" h="2627376">
                  <a:moveTo>
                    <a:pt x="0" y="1313688"/>
                  </a:moveTo>
                  <a:cubicBezTo>
                    <a:pt x="0" y="588137"/>
                    <a:pt x="588137" y="0"/>
                    <a:pt x="1313688" y="0"/>
                  </a:cubicBezTo>
                  <a:lnTo>
                    <a:pt x="1313688" y="38100"/>
                  </a:lnTo>
                  <a:lnTo>
                    <a:pt x="1313688" y="0"/>
                  </a:lnTo>
                  <a:cubicBezTo>
                    <a:pt x="2039239" y="0"/>
                    <a:pt x="2627376" y="588137"/>
                    <a:pt x="2627376" y="1313688"/>
                  </a:cubicBezTo>
                  <a:lnTo>
                    <a:pt x="2589276" y="1313688"/>
                  </a:lnTo>
                  <a:lnTo>
                    <a:pt x="2627376" y="1313688"/>
                  </a:lnTo>
                  <a:cubicBezTo>
                    <a:pt x="2627376" y="2039239"/>
                    <a:pt x="2039239" y="2627376"/>
                    <a:pt x="1313688" y="2627376"/>
                  </a:cubicBezTo>
                  <a:lnTo>
                    <a:pt x="1313688" y="2589276"/>
                  </a:lnTo>
                  <a:lnTo>
                    <a:pt x="1313688" y="2627376"/>
                  </a:lnTo>
                  <a:cubicBezTo>
                    <a:pt x="588137" y="2627376"/>
                    <a:pt x="0" y="2039239"/>
                    <a:pt x="0" y="1313688"/>
                  </a:cubicBezTo>
                  <a:lnTo>
                    <a:pt x="38100" y="1313688"/>
                  </a:lnTo>
                  <a:lnTo>
                    <a:pt x="76200" y="1313688"/>
                  </a:lnTo>
                  <a:lnTo>
                    <a:pt x="38100" y="1313688"/>
                  </a:lnTo>
                  <a:lnTo>
                    <a:pt x="0" y="1313688"/>
                  </a:lnTo>
                  <a:moveTo>
                    <a:pt x="76200" y="1313688"/>
                  </a:moveTo>
                  <a:cubicBezTo>
                    <a:pt x="76200" y="1334770"/>
                    <a:pt x="59182" y="1351788"/>
                    <a:pt x="38100" y="1351788"/>
                  </a:cubicBezTo>
                  <a:cubicBezTo>
                    <a:pt x="17018" y="1351788"/>
                    <a:pt x="0" y="1334770"/>
                    <a:pt x="0" y="1313688"/>
                  </a:cubicBezTo>
                  <a:cubicBezTo>
                    <a:pt x="0" y="1292606"/>
                    <a:pt x="17018" y="1275588"/>
                    <a:pt x="38100" y="1275588"/>
                  </a:cubicBezTo>
                  <a:cubicBezTo>
                    <a:pt x="59182" y="1275588"/>
                    <a:pt x="76200" y="1292606"/>
                    <a:pt x="76200" y="1313688"/>
                  </a:cubicBezTo>
                  <a:cubicBezTo>
                    <a:pt x="76200" y="1997202"/>
                    <a:pt x="630301" y="2551176"/>
                    <a:pt x="1313688" y="2551176"/>
                  </a:cubicBezTo>
                  <a:cubicBezTo>
                    <a:pt x="1997075" y="2551176"/>
                    <a:pt x="2551176" y="1997075"/>
                    <a:pt x="2551176" y="1313688"/>
                  </a:cubicBezTo>
                  <a:cubicBezTo>
                    <a:pt x="2551176" y="630301"/>
                    <a:pt x="1997202" y="76200"/>
                    <a:pt x="1313688" y="76200"/>
                  </a:cubicBezTo>
                  <a:lnTo>
                    <a:pt x="1313688" y="38100"/>
                  </a:lnTo>
                  <a:lnTo>
                    <a:pt x="1313688" y="76200"/>
                  </a:lnTo>
                  <a:cubicBezTo>
                    <a:pt x="630301" y="76200"/>
                    <a:pt x="76200" y="630301"/>
                    <a:pt x="76200" y="1313688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2627400" cy="2655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3FF5E1"/>
                  </a:solidFill>
                  <a:latin typeface="Arimo"/>
                </a:rPr>
                <a:t>04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151689" y="3778311"/>
            <a:ext cx="1970550" cy="1970550"/>
            <a:chOff x="0" y="0"/>
            <a:chExt cx="2627400" cy="2627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27376" cy="2627376"/>
            </a:xfrm>
            <a:custGeom>
              <a:avLst/>
              <a:gdLst/>
              <a:ahLst/>
              <a:cxnLst/>
              <a:rect l="l" t="t" r="r" b="b"/>
              <a:pathLst>
                <a:path w="2627376" h="2627376">
                  <a:moveTo>
                    <a:pt x="0" y="1313688"/>
                  </a:moveTo>
                  <a:cubicBezTo>
                    <a:pt x="0" y="588137"/>
                    <a:pt x="588137" y="0"/>
                    <a:pt x="1313688" y="0"/>
                  </a:cubicBezTo>
                  <a:lnTo>
                    <a:pt x="1313688" y="38100"/>
                  </a:lnTo>
                  <a:lnTo>
                    <a:pt x="1313688" y="0"/>
                  </a:lnTo>
                  <a:cubicBezTo>
                    <a:pt x="2039239" y="0"/>
                    <a:pt x="2627376" y="588137"/>
                    <a:pt x="2627376" y="1313688"/>
                  </a:cubicBezTo>
                  <a:lnTo>
                    <a:pt x="2589276" y="1313688"/>
                  </a:lnTo>
                  <a:lnTo>
                    <a:pt x="2627376" y="1313688"/>
                  </a:lnTo>
                  <a:cubicBezTo>
                    <a:pt x="2627376" y="2039239"/>
                    <a:pt x="2039239" y="2627376"/>
                    <a:pt x="1313688" y="2627376"/>
                  </a:cubicBezTo>
                  <a:lnTo>
                    <a:pt x="1313688" y="2589276"/>
                  </a:lnTo>
                  <a:lnTo>
                    <a:pt x="1313688" y="2627376"/>
                  </a:lnTo>
                  <a:cubicBezTo>
                    <a:pt x="588137" y="2627376"/>
                    <a:pt x="0" y="2039239"/>
                    <a:pt x="0" y="1313688"/>
                  </a:cubicBezTo>
                  <a:lnTo>
                    <a:pt x="38100" y="1313688"/>
                  </a:lnTo>
                  <a:lnTo>
                    <a:pt x="76200" y="1313688"/>
                  </a:lnTo>
                  <a:lnTo>
                    <a:pt x="38100" y="1313688"/>
                  </a:lnTo>
                  <a:lnTo>
                    <a:pt x="0" y="1313688"/>
                  </a:lnTo>
                  <a:moveTo>
                    <a:pt x="76200" y="1313688"/>
                  </a:moveTo>
                  <a:cubicBezTo>
                    <a:pt x="76200" y="1334770"/>
                    <a:pt x="59182" y="1351788"/>
                    <a:pt x="38100" y="1351788"/>
                  </a:cubicBezTo>
                  <a:cubicBezTo>
                    <a:pt x="17018" y="1351788"/>
                    <a:pt x="0" y="1334770"/>
                    <a:pt x="0" y="1313688"/>
                  </a:cubicBezTo>
                  <a:cubicBezTo>
                    <a:pt x="0" y="1292606"/>
                    <a:pt x="17018" y="1275588"/>
                    <a:pt x="38100" y="1275588"/>
                  </a:cubicBezTo>
                  <a:cubicBezTo>
                    <a:pt x="59182" y="1275588"/>
                    <a:pt x="76200" y="1292606"/>
                    <a:pt x="76200" y="1313688"/>
                  </a:cubicBezTo>
                  <a:cubicBezTo>
                    <a:pt x="76200" y="1997202"/>
                    <a:pt x="630301" y="2551176"/>
                    <a:pt x="1313688" y="2551176"/>
                  </a:cubicBezTo>
                  <a:cubicBezTo>
                    <a:pt x="1997075" y="2551176"/>
                    <a:pt x="2551176" y="1997075"/>
                    <a:pt x="2551176" y="1313688"/>
                  </a:cubicBezTo>
                  <a:cubicBezTo>
                    <a:pt x="2551176" y="630301"/>
                    <a:pt x="1997202" y="76200"/>
                    <a:pt x="1313688" y="76200"/>
                  </a:cubicBezTo>
                  <a:lnTo>
                    <a:pt x="1313688" y="38100"/>
                  </a:lnTo>
                  <a:lnTo>
                    <a:pt x="1313688" y="76200"/>
                  </a:lnTo>
                  <a:cubicBezTo>
                    <a:pt x="630301" y="76200"/>
                    <a:pt x="76200" y="630301"/>
                    <a:pt x="76200" y="1313688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2627400" cy="2655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3FF5E1"/>
                  </a:solidFill>
                  <a:latin typeface="Arimo"/>
                </a:rPr>
                <a:t>02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9839876" y="-637966"/>
            <a:ext cx="8448120" cy="3910756"/>
          </a:xfrm>
          <a:custGeom>
            <a:avLst/>
            <a:gdLst/>
            <a:ahLst/>
            <a:cxnLst/>
            <a:rect l="l" t="t" r="r" b="b"/>
            <a:pathLst>
              <a:path w="8448120" h="3910756">
                <a:moveTo>
                  <a:pt x="0" y="0"/>
                </a:moveTo>
                <a:lnTo>
                  <a:pt x="8448120" y="0"/>
                </a:lnTo>
                <a:lnTo>
                  <a:pt x="8448120" y="3910756"/>
                </a:lnTo>
                <a:lnTo>
                  <a:pt x="0" y="3910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AutoShape 14"/>
          <p:cNvSpPr/>
          <p:nvPr/>
        </p:nvSpPr>
        <p:spPr>
          <a:xfrm rot="8796452">
            <a:off x="3498494" y="6298897"/>
            <a:ext cx="3259892" cy="0"/>
          </a:xfrm>
          <a:prstGeom prst="line">
            <a:avLst/>
          </a:prstGeom>
          <a:ln w="19050" cap="rnd">
            <a:solidFill>
              <a:srgbClr val="96FFF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15" name="Group 15"/>
          <p:cNvGrpSpPr/>
          <p:nvPr/>
        </p:nvGrpSpPr>
        <p:grpSpPr>
          <a:xfrm>
            <a:off x="2134375" y="6868135"/>
            <a:ext cx="1970550" cy="1970550"/>
            <a:chOff x="0" y="0"/>
            <a:chExt cx="2627400" cy="2627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627376" cy="2627376"/>
            </a:xfrm>
            <a:custGeom>
              <a:avLst/>
              <a:gdLst/>
              <a:ahLst/>
              <a:cxnLst/>
              <a:rect l="l" t="t" r="r" b="b"/>
              <a:pathLst>
                <a:path w="2627376" h="2627376">
                  <a:moveTo>
                    <a:pt x="0" y="1313688"/>
                  </a:moveTo>
                  <a:cubicBezTo>
                    <a:pt x="0" y="588137"/>
                    <a:pt x="588137" y="0"/>
                    <a:pt x="1313688" y="0"/>
                  </a:cubicBezTo>
                  <a:lnTo>
                    <a:pt x="1313688" y="38100"/>
                  </a:lnTo>
                  <a:lnTo>
                    <a:pt x="1313688" y="0"/>
                  </a:lnTo>
                  <a:cubicBezTo>
                    <a:pt x="2039239" y="0"/>
                    <a:pt x="2627376" y="588137"/>
                    <a:pt x="2627376" y="1313688"/>
                  </a:cubicBezTo>
                  <a:lnTo>
                    <a:pt x="2589276" y="1313688"/>
                  </a:lnTo>
                  <a:lnTo>
                    <a:pt x="2627376" y="1313688"/>
                  </a:lnTo>
                  <a:cubicBezTo>
                    <a:pt x="2627376" y="2039239"/>
                    <a:pt x="2039239" y="2627376"/>
                    <a:pt x="1313688" y="2627376"/>
                  </a:cubicBezTo>
                  <a:lnTo>
                    <a:pt x="1313688" y="2589276"/>
                  </a:lnTo>
                  <a:lnTo>
                    <a:pt x="1313688" y="2627376"/>
                  </a:lnTo>
                  <a:cubicBezTo>
                    <a:pt x="588137" y="2627376"/>
                    <a:pt x="0" y="2039239"/>
                    <a:pt x="0" y="1313688"/>
                  </a:cubicBezTo>
                  <a:lnTo>
                    <a:pt x="38100" y="1313688"/>
                  </a:lnTo>
                  <a:lnTo>
                    <a:pt x="76200" y="1313688"/>
                  </a:lnTo>
                  <a:lnTo>
                    <a:pt x="38100" y="1313688"/>
                  </a:lnTo>
                  <a:lnTo>
                    <a:pt x="0" y="1313688"/>
                  </a:lnTo>
                  <a:moveTo>
                    <a:pt x="76200" y="1313688"/>
                  </a:moveTo>
                  <a:cubicBezTo>
                    <a:pt x="76200" y="1334770"/>
                    <a:pt x="59182" y="1351788"/>
                    <a:pt x="38100" y="1351788"/>
                  </a:cubicBezTo>
                  <a:cubicBezTo>
                    <a:pt x="17018" y="1351788"/>
                    <a:pt x="0" y="1334770"/>
                    <a:pt x="0" y="1313688"/>
                  </a:cubicBezTo>
                  <a:cubicBezTo>
                    <a:pt x="0" y="1292606"/>
                    <a:pt x="17018" y="1275588"/>
                    <a:pt x="38100" y="1275588"/>
                  </a:cubicBezTo>
                  <a:cubicBezTo>
                    <a:pt x="59182" y="1275588"/>
                    <a:pt x="76200" y="1292606"/>
                    <a:pt x="76200" y="1313688"/>
                  </a:cubicBezTo>
                  <a:cubicBezTo>
                    <a:pt x="76200" y="1997202"/>
                    <a:pt x="630301" y="2551176"/>
                    <a:pt x="1313688" y="2551176"/>
                  </a:cubicBezTo>
                  <a:cubicBezTo>
                    <a:pt x="1997075" y="2551176"/>
                    <a:pt x="2551176" y="1997075"/>
                    <a:pt x="2551176" y="1313688"/>
                  </a:cubicBezTo>
                  <a:cubicBezTo>
                    <a:pt x="2551176" y="630301"/>
                    <a:pt x="1997202" y="76200"/>
                    <a:pt x="1313688" y="76200"/>
                  </a:cubicBezTo>
                  <a:lnTo>
                    <a:pt x="1313688" y="38100"/>
                  </a:lnTo>
                  <a:lnTo>
                    <a:pt x="1313688" y="76200"/>
                  </a:lnTo>
                  <a:cubicBezTo>
                    <a:pt x="630301" y="76200"/>
                    <a:pt x="76200" y="630301"/>
                    <a:pt x="76200" y="1313688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2627400" cy="2655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3FF5E1"/>
                  </a:solidFill>
                  <a:latin typeface="Arimo"/>
                </a:rPr>
                <a:t>01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583134" y="7452385"/>
            <a:ext cx="1073015" cy="876130"/>
            <a:chOff x="0" y="0"/>
            <a:chExt cx="282605" cy="2307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82605" cy="230750"/>
            </a:xfrm>
            <a:custGeom>
              <a:avLst/>
              <a:gdLst/>
              <a:ahLst/>
              <a:cxnLst/>
              <a:rect l="l" t="t" r="r" b="b"/>
              <a:pathLst>
                <a:path w="282605" h="230750">
                  <a:moveTo>
                    <a:pt x="0" y="0"/>
                  </a:moveTo>
                  <a:lnTo>
                    <a:pt x="282605" y="0"/>
                  </a:lnTo>
                  <a:lnTo>
                    <a:pt x="282605" y="230750"/>
                  </a:lnTo>
                  <a:lnTo>
                    <a:pt x="0" y="230750"/>
                  </a:lnTo>
                  <a:close/>
                </a:path>
              </a:pathLst>
            </a:custGeom>
            <a:solidFill>
              <a:srgbClr val="261691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82605" cy="268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8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200721" y="6972806"/>
            <a:ext cx="1776454" cy="177645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1691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8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3525811" y="7641159"/>
            <a:ext cx="451364" cy="451364"/>
          </a:xfrm>
          <a:custGeom>
            <a:avLst/>
            <a:gdLst/>
            <a:ahLst/>
            <a:cxnLst/>
            <a:rect l="l" t="t" r="r" b="b"/>
            <a:pathLst>
              <a:path w="451364" h="451364">
                <a:moveTo>
                  <a:pt x="0" y="0"/>
                </a:moveTo>
                <a:lnTo>
                  <a:pt x="451364" y="0"/>
                </a:lnTo>
                <a:lnTo>
                  <a:pt x="451364" y="451365"/>
                </a:lnTo>
                <a:lnTo>
                  <a:pt x="0" y="4513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5" name="Freeform 25"/>
          <p:cNvSpPr/>
          <p:nvPr/>
        </p:nvSpPr>
        <p:spPr>
          <a:xfrm>
            <a:off x="2466157" y="7452385"/>
            <a:ext cx="1059655" cy="794741"/>
          </a:xfrm>
          <a:custGeom>
            <a:avLst/>
            <a:gdLst/>
            <a:ahLst/>
            <a:cxnLst/>
            <a:rect l="l" t="t" r="r" b="b"/>
            <a:pathLst>
              <a:path w="1059655" h="794741">
                <a:moveTo>
                  <a:pt x="0" y="0"/>
                </a:moveTo>
                <a:lnTo>
                  <a:pt x="1059654" y="0"/>
                </a:lnTo>
                <a:lnTo>
                  <a:pt x="1059654" y="794741"/>
                </a:lnTo>
                <a:lnTo>
                  <a:pt x="0" y="7947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6" name="TextBox 26"/>
          <p:cNvSpPr txBox="1"/>
          <p:nvPr/>
        </p:nvSpPr>
        <p:spPr>
          <a:xfrm>
            <a:off x="1426450" y="4359125"/>
            <a:ext cx="3386400" cy="2898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Open a terminal with</a:t>
            </a:r>
            <a:r>
              <a:rPr lang="en-US" sz="2799">
                <a:solidFill>
                  <a:srgbClr val="31FFE7"/>
                </a:solidFill>
                <a:latin typeface="DM Sans"/>
              </a:rPr>
              <a:t> administrator privileges </a:t>
            </a:r>
          </a:p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to be able to modify the registries</a:t>
            </a:r>
          </a:p>
          <a:p>
            <a:pPr algn="ctr">
              <a:lnSpc>
                <a:spcPts val="3863"/>
              </a:lnSpc>
            </a:pPr>
            <a:endParaRPr lang="en-US" sz="2799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69121" y="488759"/>
            <a:ext cx="8359543" cy="205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59"/>
              </a:lnSpc>
            </a:pPr>
            <a:r>
              <a:rPr lang="en-US" sz="6800">
                <a:solidFill>
                  <a:srgbClr val="31FFE7"/>
                </a:solidFill>
                <a:latin typeface="Oswald"/>
              </a:rPr>
              <a:t>CASE 2</a:t>
            </a:r>
            <a:r>
              <a:rPr lang="en-US" sz="6800">
                <a:solidFill>
                  <a:srgbClr val="FFFFFF"/>
                </a:solidFill>
                <a:latin typeface="Oswald"/>
              </a:rPr>
              <a:t> : IMPLEMENTING A BACKDOOR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466302" y="3827757"/>
            <a:ext cx="3383400" cy="2898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 Add a rule to the </a:t>
            </a:r>
            <a:r>
              <a:rPr lang="en-US" sz="2799">
                <a:solidFill>
                  <a:srgbClr val="31FFE7"/>
                </a:solidFill>
                <a:latin typeface="DM Sans"/>
              </a:rPr>
              <a:t>firewall 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settings which allows us to connect to our remote user from any device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648020" y="6174616"/>
            <a:ext cx="3383400" cy="3384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Add a user account </a:t>
            </a:r>
          </a:p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and add this user to local </a:t>
            </a:r>
            <a:r>
              <a:rPr lang="en-US" sz="2799">
                <a:solidFill>
                  <a:srgbClr val="31FFE7"/>
                </a:solidFill>
                <a:latin typeface="DM Sans"/>
              </a:rPr>
              <a:t>administrators group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 to get all necessary privileges</a:t>
            </a:r>
          </a:p>
          <a:p>
            <a:pPr algn="ctr">
              <a:lnSpc>
                <a:spcPts val="3863"/>
              </a:lnSpc>
            </a:pPr>
            <a:endParaRPr lang="en-US" sz="2799">
              <a:solidFill>
                <a:srgbClr val="FFFFFF"/>
              </a:solidFill>
              <a:latin typeface="DM Sans"/>
            </a:endParaRPr>
          </a:p>
          <a:p>
            <a:pPr algn="ctr">
              <a:lnSpc>
                <a:spcPts val="3863"/>
              </a:lnSpc>
            </a:pPr>
            <a:endParaRPr lang="en-US" sz="2799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3687902" y="6050716"/>
            <a:ext cx="3383400" cy="241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Disable </a:t>
            </a:r>
            <a:r>
              <a:rPr lang="en-US" sz="2799">
                <a:solidFill>
                  <a:srgbClr val="31FFE7"/>
                </a:solidFill>
                <a:latin typeface="DM Sans"/>
              </a:rPr>
              <a:t>UAC remote restrictions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 and hide our user account</a:t>
            </a:r>
          </a:p>
          <a:p>
            <a:pPr algn="ctr">
              <a:lnSpc>
                <a:spcPts val="3863"/>
              </a:lnSpc>
            </a:pPr>
            <a:endParaRPr lang="en-US" sz="2799">
              <a:solidFill>
                <a:srgbClr val="FFFFFF"/>
              </a:solidFill>
              <a:latin typeface="DM Sans"/>
            </a:endParaRPr>
          </a:p>
        </p:txBody>
      </p:sp>
      <p:grpSp>
        <p:nvGrpSpPr>
          <p:cNvPr id="31" name="Group 31"/>
          <p:cNvGrpSpPr/>
          <p:nvPr/>
        </p:nvGrpSpPr>
        <p:grpSpPr>
          <a:xfrm>
            <a:off x="6248737" y="3873490"/>
            <a:ext cx="1776454" cy="1776454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1691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8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71017" y="6977276"/>
            <a:ext cx="1776454" cy="1776454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1691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8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4290814" y="3875382"/>
            <a:ext cx="1776454" cy="1776454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1691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8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6452135" y="4406750"/>
            <a:ext cx="684829" cy="684829"/>
          </a:xfrm>
          <a:custGeom>
            <a:avLst/>
            <a:gdLst/>
            <a:ahLst/>
            <a:cxnLst/>
            <a:rect l="l" t="t" r="r" b="b"/>
            <a:pathLst>
              <a:path w="684829" h="684829">
                <a:moveTo>
                  <a:pt x="0" y="0"/>
                </a:moveTo>
                <a:lnTo>
                  <a:pt x="684829" y="0"/>
                </a:lnTo>
                <a:lnTo>
                  <a:pt x="684829" y="684829"/>
                </a:lnTo>
                <a:lnTo>
                  <a:pt x="0" y="6848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1" name="Freeform 41"/>
          <p:cNvSpPr/>
          <p:nvPr/>
        </p:nvSpPr>
        <p:spPr>
          <a:xfrm>
            <a:off x="7136839" y="4429072"/>
            <a:ext cx="714428" cy="714428"/>
          </a:xfrm>
          <a:custGeom>
            <a:avLst/>
            <a:gdLst/>
            <a:ahLst/>
            <a:cxnLst/>
            <a:rect l="l" t="t" r="r" b="b"/>
            <a:pathLst>
              <a:path w="714428" h="714428">
                <a:moveTo>
                  <a:pt x="0" y="0"/>
                </a:moveTo>
                <a:lnTo>
                  <a:pt x="714428" y="0"/>
                </a:lnTo>
                <a:lnTo>
                  <a:pt x="714428" y="714428"/>
                </a:lnTo>
                <a:lnTo>
                  <a:pt x="0" y="71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2" name="Freeform 42"/>
          <p:cNvSpPr/>
          <p:nvPr/>
        </p:nvSpPr>
        <p:spPr>
          <a:xfrm>
            <a:off x="10574515" y="7280774"/>
            <a:ext cx="1169457" cy="1169457"/>
          </a:xfrm>
          <a:custGeom>
            <a:avLst/>
            <a:gdLst/>
            <a:ahLst/>
            <a:cxnLst/>
            <a:rect l="l" t="t" r="r" b="b"/>
            <a:pathLst>
              <a:path w="1169457" h="1169457">
                <a:moveTo>
                  <a:pt x="0" y="0"/>
                </a:moveTo>
                <a:lnTo>
                  <a:pt x="1169458" y="0"/>
                </a:lnTo>
                <a:lnTo>
                  <a:pt x="1169458" y="1169458"/>
                </a:lnTo>
                <a:lnTo>
                  <a:pt x="0" y="11694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3" name="Freeform 43"/>
          <p:cNvSpPr/>
          <p:nvPr/>
        </p:nvSpPr>
        <p:spPr>
          <a:xfrm>
            <a:off x="14516391" y="4022599"/>
            <a:ext cx="1325297" cy="1325297"/>
          </a:xfrm>
          <a:custGeom>
            <a:avLst/>
            <a:gdLst/>
            <a:ahLst/>
            <a:cxnLst/>
            <a:rect l="l" t="t" r="r" b="b"/>
            <a:pathLst>
              <a:path w="1325297" h="1325297">
                <a:moveTo>
                  <a:pt x="0" y="0"/>
                </a:moveTo>
                <a:lnTo>
                  <a:pt x="1325297" y="0"/>
                </a:lnTo>
                <a:lnTo>
                  <a:pt x="1325297" y="1325298"/>
                </a:lnTo>
                <a:lnTo>
                  <a:pt x="0" y="132529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7" name="Espace réservé du numéro de diapositive 46">
            <a:extLst>
              <a:ext uri="{FF2B5EF4-FFF2-40B4-BE49-F238E27FC236}">
                <a16:creationId xmlns:a16="http://schemas.microsoft.com/office/drawing/2014/main" id="{9C6B48B1-729F-490D-EB87-EA29D1D4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1024" y="937609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057">
                <a:alpha val="100000"/>
              </a:srgbClr>
            </a:gs>
            <a:gs pos="48000">
              <a:srgbClr val="2619AA">
                <a:alpha val="100000"/>
              </a:srgbClr>
            </a:gs>
            <a:gs pos="100000">
              <a:srgbClr val="8F1EA0">
                <a:alpha val="100000"/>
              </a:srgbClr>
            </a:gs>
          </a:gsLst>
          <a:lin ang="269863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52700" y="2757350"/>
            <a:ext cx="7227900" cy="2984100"/>
            <a:chOff x="0" y="0"/>
            <a:chExt cx="9637200" cy="397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37141" cy="3978783"/>
            </a:xfrm>
            <a:custGeom>
              <a:avLst/>
              <a:gdLst/>
              <a:ahLst/>
              <a:cxnLst/>
              <a:rect l="l" t="t" r="r" b="b"/>
              <a:pathLst>
                <a:path w="9637141" h="3978783">
                  <a:moveTo>
                    <a:pt x="0" y="680085"/>
                  </a:moveTo>
                  <a:cubicBezTo>
                    <a:pt x="0" y="304292"/>
                    <a:pt x="306832" y="0"/>
                    <a:pt x="685038" y="0"/>
                  </a:cubicBezTo>
                  <a:lnTo>
                    <a:pt x="8952103" y="0"/>
                  </a:lnTo>
                  <a:lnTo>
                    <a:pt x="8952103" y="25400"/>
                  </a:lnTo>
                  <a:lnTo>
                    <a:pt x="8952103" y="0"/>
                  </a:lnTo>
                  <a:cubicBezTo>
                    <a:pt x="9330310" y="0"/>
                    <a:pt x="9637141" y="304292"/>
                    <a:pt x="9637141" y="680085"/>
                  </a:cubicBezTo>
                  <a:lnTo>
                    <a:pt x="9611741" y="680085"/>
                  </a:lnTo>
                  <a:lnTo>
                    <a:pt x="9637141" y="680085"/>
                  </a:lnTo>
                  <a:lnTo>
                    <a:pt x="9637141" y="3298698"/>
                  </a:lnTo>
                  <a:lnTo>
                    <a:pt x="9611741" y="3298698"/>
                  </a:lnTo>
                  <a:lnTo>
                    <a:pt x="9637141" y="3298698"/>
                  </a:lnTo>
                  <a:cubicBezTo>
                    <a:pt x="9637141" y="3674491"/>
                    <a:pt x="9330310" y="3978783"/>
                    <a:pt x="8952103" y="3978783"/>
                  </a:cubicBezTo>
                  <a:lnTo>
                    <a:pt x="8952103" y="3953383"/>
                  </a:lnTo>
                  <a:lnTo>
                    <a:pt x="8952103" y="3978783"/>
                  </a:lnTo>
                  <a:lnTo>
                    <a:pt x="685038" y="3978783"/>
                  </a:lnTo>
                  <a:lnTo>
                    <a:pt x="685038" y="3953383"/>
                  </a:lnTo>
                  <a:lnTo>
                    <a:pt x="685038" y="3978783"/>
                  </a:lnTo>
                  <a:cubicBezTo>
                    <a:pt x="306832" y="3978783"/>
                    <a:pt x="0" y="3674491"/>
                    <a:pt x="0" y="3298698"/>
                  </a:cubicBezTo>
                  <a:lnTo>
                    <a:pt x="0" y="680085"/>
                  </a:lnTo>
                  <a:lnTo>
                    <a:pt x="25400" y="680085"/>
                  </a:lnTo>
                  <a:lnTo>
                    <a:pt x="0" y="680085"/>
                  </a:lnTo>
                  <a:moveTo>
                    <a:pt x="50800" y="680085"/>
                  </a:moveTo>
                  <a:lnTo>
                    <a:pt x="50800" y="3298698"/>
                  </a:lnTo>
                  <a:lnTo>
                    <a:pt x="25400" y="3298698"/>
                  </a:lnTo>
                  <a:lnTo>
                    <a:pt x="50800" y="3298698"/>
                  </a:lnTo>
                  <a:cubicBezTo>
                    <a:pt x="50800" y="3646043"/>
                    <a:pt x="334645" y="3927983"/>
                    <a:pt x="685038" y="3927983"/>
                  </a:cubicBezTo>
                  <a:lnTo>
                    <a:pt x="8952103" y="3927983"/>
                  </a:lnTo>
                  <a:cubicBezTo>
                    <a:pt x="9302623" y="3927983"/>
                    <a:pt x="9586341" y="3646043"/>
                    <a:pt x="9586341" y="3298698"/>
                  </a:cubicBezTo>
                  <a:lnTo>
                    <a:pt x="9586341" y="680085"/>
                  </a:lnTo>
                  <a:cubicBezTo>
                    <a:pt x="9586341" y="332740"/>
                    <a:pt x="9302623" y="50800"/>
                    <a:pt x="8952103" y="50800"/>
                  </a:cubicBezTo>
                  <a:lnTo>
                    <a:pt x="685038" y="50800"/>
                  </a:lnTo>
                  <a:lnTo>
                    <a:pt x="685038" y="25400"/>
                  </a:lnTo>
                  <a:lnTo>
                    <a:pt x="685038" y="50800"/>
                  </a:lnTo>
                  <a:cubicBezTo>
                    <a:pt x="334645" y="50800"/>
                    <a:pt x="50800" y="332740"/>
                    <a:pt x="50800" y="680085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5388624" y="6286850"/>
            <a:ext cx="7227900" cy="2984100"/>
            <a:chOff x="0" y="0"/>
            <a:chExt cx="9637200" cy="3978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637141" cy="3978783"/>
            </a:xfrm>
            <a:custGeom>
              <a:avLst/>
              <a:gdLst/>
              <a:ahLst/>
              <a:cxnLst/>
              <a:rect l="l" t="t" r="r" b="b"/>
              <a:pathLst>
                <a:path w="9637141" h="3978783">
                  <a:moveTo>
                    <a:pt x="0" y="680085"/>
                  </a:moveTo>
                  <a:cubicBezTo>
                    <a:pt x="0" y="304292"/>
                    <a:pt x="306832" y="0"/>
                    <a:pt x="685038" y="0"/>
                  </a:cubicBezTo>
                  <a:lnTo>
                    <a:pt x="8952103" y="0"/>
                  </a:lnTo>
                  <a:lnTo>
                    <a:pt x="8952103" y="25400"/>
                  </a:lnTo>
                  <a:lnTo>
                    <a:pt x="8952103" y="0"/>
                  </a:lnTo>
                  <a:cubicBezTo>
                    <a:pt x="9330310" y="0"/>
                    <a:pt x="9637141" y="304292"/>
                    <a:pt x="9637141" y="680085"/>
                  </a:cubicBezTo>
                  <a:lnTo>
                    <a:pt x="9611741" y="680085"/>
                  </a:lnTo>
                  <a:lnTo>
                    <a:pt x="9637141" y="680085"/>
                  </a:lnTo>
                  <a:lnTo>
                    <a:pt x="9637141" y="3298698"/>
                  </a:lnTo>
                  <a:lnTo>
                    <a:pt x="9611741" y="3298698"/>
                  </a:lnTo>
                  <a:lnTo>
                    <a:pt x="9637141" y="3298698"/>
                  </a:lnTo>
                  <a:cubicBezTo>
                    <a:pt x="9637141" y="3674491"/>
                    <a:pt x="9330310" y="3978783"/>
                    <a:pt x="8952103" y="3978783"/>
                  </a:cubicBezTo>
                  <a:lnTo>
                    <a:pt x="8952103" y="3953383"/>
                  </a:lnTo>
                  <a:lnTo>
                    <a:pt x="8952103" y="3978783"/>
                  </a:lnTo>
                  <a:lnTo>
                    <a:pt x="685038" y="3978783"/>
                  </a:lnTo>
                  <a:lnTo>
                    <a:pt x="685038" y="3953383"/>
                  </a:lnTo>
                  <a:lnTo>
                    <a:pt x="685038" y="3978783"/>
                  </a:lnTo>
                  <a:cubicBezTo>
                    <a:pt x="306832" y="3978783"/>
                    <a:pt x="0" y="3674491"/>
                    <a:pt x="0" y="3298698"/>
                  </a:cubicBezTo>
                  <a:lnTo>
                    <a:pt x="0" y="680085"/>
                  </a:lnTo>
                  <a:lnTo>
                    <a:pt x="25400" y="680085"/>
                  </a:lnTo>
                  <a:lnTo>
                    <a:pt x="0" y="680085"/>
                  </a:lnTo>
                  <a:moveTo>
                    <a:pt x="50800" y="680085"/>
                  </a:moveTo>
                  <a:lnTo>
                    <a:pt x="50800" y="3298698"/>
                  </a:lnTo>
                  <a:lnTo>
                    <a:pt x="25400" y="3298698"/>
                  </a:lnTo>
                  <a:lnTo>
                    <a:pt x="50800" y="3298698"/>
                  </a:lnTo>
                  <a:cubicBezTo>
                    <a:pt x="50800" y="3646043"/>
                    <a:pt x="334645" y="3927983"/>
                    <a:pt x="685038" y="3927983"/>
                  </a:cubicBezTo>
                  <a:lnTo>
                    <a:pt x="8952103" y="3927983"/>
                  </a:lnTo>
                  <a:cubicBezTo>
                    <a:pt x="9302623" y="3927983"/>
                    <a:pt x="9586341" y="3646043"/>
                    <a:pt x="9586341" y="3298698"/>
                  </a:cubicBezTo>
                  <a:lnTo>
                    <a:pt x="9586341" y="680085"/>
                  </a:lnTo>
                  <a:cubicBezTo>
                    <a:pt x="9586341" y="332740"/>
                    <a:pt x="9302623" y="50800"/>
                    <a:pt x="8952103" y="50800"/>
                  </a:cubicBezTo>
                  <a:lnTo>
                    <a:pt x="685038" y="50800"/>
                  </a:lnTo>
                  <a:lnTo>
                    <a:pt x="685038" y="25400"/>
                  </a:lnTo>
                  <a:lnTo>
                    <a:pt x="685038" y="50800"/>
                  </a:lnTo>
                  <a:cubicBezTo>
                    <a:pt x="334645" y="50800"/>
                    <a:pt x="50800" y="332740"/>
                    <a:pt x="50800" y="680085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7400" y="2757350"/>
            <a:ext cx="7227900" cy="2984100"/>
            <a:chOff x="0" y="0"/>
            <a:chExt cx="9637200" cy="3978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637141" cy="3978783"/>
            </a:xfrm>
            <a:custGeom>
              <a:avLst/>
              <a:gdLst/>
              <a:ahLst/>
              <a:cxnLst/>
              <a:rect l="l" t="t" r="r" b="b"/>
              <a:pathLst>
                <a:path w="9637141" h="3978783">
                  <a:moveTo>
                    <a:pt x="0" y="680085"/>
                  </a:moveTo>
                  <a:cubicBezTo>
                    <a:pt x="0" y="304292"/>
                    <a:pt x="306832" y="0"/>
                    <a:pt x="685038" y="0"/>
                  </a:cubicBezTo>
                  <a:lnTo>
                    <a:pt x="8952103" y="0"/>
                  </a:lnTo>
                  <a:lnTo>
                    <a:pt x="8952103" y="25400"/>
                  </a:lnTo>
                  <a:lnTo>
                    <a:pt x="8952103" y="0"/>
                  </a:lnTo>
                  <a:cubicBezTo>
                    <a:pt x="9330310" y="0"/>
                    <a:pt x="9637141" y="304292"/>
                    <a:pt x="9637141" y="680085"/>
                  </a:cubicBezTo>
                  <a:lnTo>
                    <a:pt x="9611741" y="680085"/>
                  </a:lnTo>
                  <a:lnTo>
                    <a:pt x="9637141" y="680085"/>
                  </a:lnTo>
                  <a:lnTo>
                    <a:pt x="9637141" y="3298698"/>
                  </a:lnTo>
                  <a:lnTo>
                    <a:pt x="9611741" y="3298698"/>
                  </a:lnTo>
                  <a:lnTo>
                    <a:pt x="9637141" y="3298698"/>
                  </a:lnTo>
                  <a:cubicBezTo>
                    <a:pt x="9637141" y="3674491"/>
                    <a:pt x="9330310" y="3978783"/>
                    <a:pt x="8952103" y="3978783"/>
                  </a:cubicBezTo>
                  <a:lnTo>
                    <a:pt x="8952103" y="3953383"/>
                  </a:lnTo>
                  <a:lnTo>
                    <a:pt x="8952103" y="3978783"/>
                  </a:lnTo>
                  <a:lnTo>
                    <a:pt x="685038" y="3978783"/>
                  </a:lnTo>
                  <a:lnTo>
                    <a:pt x="685038" y="3953383"/>
                  </a:lnTo>
                  <a:lnTo>
                    <a:pt x="685038" y="3978783"/>
                  </a:lnTo>
                  <a:cubicBezTo>
                    <a:pt x="306832" y="3978783"/>
                    <a:pt x="0" y="3674491"/>
                    <a:pt x="0" y="3298698"/>
                  </a:cubicBezTo>
                  <a:lnTo>
                    <a:pt x="0" y="680085"/>
                  </a:lnTo>
                  <a:lnTo>
                    <a:pt x="25400" y="680085"/>
                  </a:lnTo>
                  <a:lnTo>
                    <a:pt x="0" y="680085"/>
                  </a:lnTo>
                  <a:moveTo>
                    <a:pt x="50800" y="680085"/>
                  </a:moveTo>
                  <a:lnTo>
                    <a:pt x="50800" y="3298698"/>
                  </a:lnTo>
                  <a:lnTo>
                    <a:pt x="25400" y="3298698"/>
                  </a:lnTo>
                  <a:lnTo>
                    <a:pt x="50800" y="3298698"/>
                  </a:lnTo>
                  <a:cubicBezTo>
                    <a:pt x="50800" y="3646043"/>
                    <a:pt x="334645" y="3927983"/>
                    <a:pt x="685038" y="3927983"/>
                  </a:cubicBezTo>
                  <a:lnTo>
                    <a:pt x="8952103" y="3927983"/>
                  </a:lnTo>
                  <a:cubicBezTo>
                    <a:pt x="9302623" y="3927983"/>
                    <a:pt x="9586341" y="3646043"/>
                    <a:pt x="9586341" y="3298698"/>
                  </a:cubicBezTo>
                  <a:lnTo>
                    <a:pt x="9586341" y="680085"/>
                  </a:lnTo>
                  <a:cubicBezTo>
                    <a:pt x="9586341" y="332740"/>
                    <a:pt x="9302623" y="50800"/>
                    <a:pt x="8952103" y="50800"/>
                  </a:cubicBezTo>
                  <a:lnTo>
                    <a:pt x="685038" y="50800"/>
                  </a:lnTo>
                  <a:lnTo>
                    <a:pt x="685038" y="25400"/>
                  </a:lnTo>
                  <a:lnTo>
                    <a:pt x="685038" y="50800"/>
                  </a:lnTo>
                  <a:cubicBezTo>
                    <a:pt x="334645" y="50800"/>
                    <a:pt x="50800" y="332740"/>
                    <a:pt x="50800" y="680085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Freeform 8"/>
          <p:cNvSpPr/>
          <p:nvPr/>
        </p:nvSpPr>
        <p:spPr>
          <a:xfrm>
            <a:off x="10805620" y="473088"/>
            <a:ext cx="7482372" cy="1919360"/>
          </a:xfrm>
          <a:custGeom>
            <a:avLst/>
            <a:gdLst/>
            <a:ahLst/>
            <a:cxnLst/>
            <a:rect l="l" t="t" r="r" b="b"/>
            <a:pathLst>
              <a:path w="7482372" h="1919360">
                <a:moveTo>
                  <a:pt x="0" y="0"/>
                </a:moveTo>
                <a:lnTo>
                  <a:pt x="7482372" y="0"/>
                </a:lnTo>
                <a:lnTo>
                  <a:pt x="7482372" y="1919360"/>
                </a:lnTo>
                <a:lnTo>
                  <a:pt x="0" y="19193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/>
        </p:nvSpPr>
        <p:spPr>
          <a:xfrm>
            <a:off x="1719361" y="3435012"/>
            <a:ext cx="6603977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FFFFFF"/>
                </a:solidFill>
                <a:latin typeface="DM Sans"/>
              </a:rPr>
              <a:t>Knowing the </a:t>
            </a:r>
            <a:r>
              <a:rPr lang="en-US" sz="3499">
                <a:solidFill>
                  <a:srgbClr val="3FF5E1"/>
                </a:solidFill>
                <a:latin typeface="DM Sans"/>
              </a:rPr>
              <a:t>O</a:t>
            </a:r>
            <a:r>
              <a:rPr lang="en-US" sz="3499">
                <a:solidFill>
                  <a:srgbClr val="31FFE7"/>
                </a:solidFill>
                <a:latin typeface="DM Sans"/>
              </a:rPr>
              <a:t>perating System</a:t>
            </a:r>
            <a:r>
              <a:rPr lang="en-US" sz="3499">
                <a:solidFill>
                  <a:srgbClr val="FFFFFF"/>
                </a:solidFill>
                <a:latin typeface="DM Sans"/>
              </a:rPr>
              <a:t> and the version the target is using </a:t>
            </a:r>
          </a:p>
          <a:p>
            <a:pPr algn="l">
              <a:lnSpc>
                <a:spcPts val="4199"/>
              </a:lnSpc>
            </a:pPr>
            <a:endParaRPr lang="en-US" sz="3499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374929" y="3163550"/>
            <a:ext cx="5783442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DM Sans"/>
              </a:rPr>
              <a:t>The victim’s computer and the FTP server (or the attacker) must be on the </a:t>
            </a:r>
            <a:r>
              <a:rPr lang="en-US" sz="3599">
                <a:solidFill>
                  <a:srgbClr val="31FFE7"/>
                </a:solidFill>
                <a:latin typeface="DM Sans"/>
              </a:rPr>
              <a:t>same subnet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13781" y="6964513"/>
            <a:ext cx="5777586" cy="162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1"/>
              </a:lnSpc>
            </a:pPr>
            <a:r>
              <a:rPr lang="en-US" sz="3601">
                <a:solidFill>
                  <a:srgbClr val="FFFFFF"/>
                </a:solidFill>
                <a:latin typeface="DM Sans"/>
              </a:rPr>
              <a:t>The session to which the user is connected must have </a:t>
            </a:r>
            <a:r>
              <a:rPr lang="en-US" sz="3601">
                <a:solidFill>
                  <a:srgbClr val="31FFE7"/>
                </a:solidFill>
                <a:latin typeface="DM Sans"/>
              </a:rPr>
              <a:t>administrator rights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976175"/>
            <a:ext cx="1629248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59"/>
              </a:lnSpc>
            </a:pPr>
            <a:r>
              <a:rPr lang="en-US" sz="6800">
                <a:solidFill>
                  <a:srgbClr val="FFFFFF"/>
                </a:solidFill>
                <a:latin typeface="Oswald"/>
              </a:rPr>
              <a:t>LIMITATIONS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20950" y="6159050"/>
            <a:ext cx="3239700" cy="3239700"/>
          </a:xfrm>
          <a:custGeom>
            <a:avLst/>
            <a:gdLst/>
            <a:ahLst/>
            <a:cxnLst/>
            <a:rect l="l" t="t" r="r" b="b"/>
            <a:pathLst>
              <a:path w="3239700" h="3239700">
                <a:moveTo>
                  <a:pt x="0" y="0"/>
                </a:moveTo>
                <a:lnTo>
                  <a:pt x="3239700" y="0"/>
                </a:lnTo>
                <a:lnTo>
                  <a:pt x="3239700" y="3239700"/>
                </a:lnTo>
                <a:lnTo>
                  <a:pt x="0" y="3239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Freeform 14"/>
          <p:cNvSpPr/>
          <p:nvPr/>
        </p:nvSpPr>
        <p:spPr>
          <a:xfrm>
            <a:off x="13344499" y="5867245"/>
            <a:ext cx="3805199" cy="3805199"/>
          </a:xfrm>
          <a:custGeom>
            <a:avLst/>
            <a:gdLst/>
            <a:ahLst/>
            <a:cxnLst/>
            <a:rect l="l" t="t" r="r" b="b"/>
            <a:pathLst>
              <a:path w="3805199" h="3805199">
                <a:moveTo>
                  <a:pt x="0" y="0"/>
                </a:moveTo>
                <a:lnTo>
                  <a:pt x="3805198" y="0"/>
                </a:lnTo>
                <a:lnTo>
                  <a:pt x="3805198" y="3805198"/>
                </a:lnTo>
                <a:lnTo>
                  <a:pt x="0" y="38051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282499A-73D3-280B-73ED-E0C26B00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2856" y="967244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057">
                <a:alpha val="100000"/>
              </a:srgbClr>
            </a:gs>
            <a:gs pos="48000">
              <a:srgbClr val="2619AA">
                <a:alpha val="100000"/>
              </a:srgbClr>
            </a:gs>
            <a:gs pos="100000">
              <a:srgbClr val="8F1EA0">
                <a:alpha val="100000"/>
              </a:srgbClr>
            </a:gs>
          </a:gsLst>
          <a:lin ang="269863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52700" y="2757350"/>
            <a:ext cx="7227900" cy="2984100"/>
            <a:chOff x="0" y="0"/>
            <a:chExt cx="9637200" cy="397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37141" cy="3978783"/>
            </a:xfrm>
            <a:custGeom>
              <a:avLst/>
              <a:gdLst/>
              <a:ahLst/>
              <a:cxnLst/>
              <a:rect l="l" t="t" r="r" b="b"/>
              <a:pathLst>
                <a:path w="9637141" h="3978783">
                  <a:moveTo>
                    <a:pt x="0" y="680085"/>
                  </a:moveTo>
                  <a:cubicBezTo>
                    <a:pt x="0" y="304292"/>
                    <a:pt x="306832" y="0"/>
                    <a:pt x="685038" y="0"/>
                  </a:cubicBezTo>
                  <a:lnTo>
                    <a:pt x="8952103" y="0"/>
                  </a:lnTo>
                  <a:lnTo>
                    <a:pt x="8952103" y="25400"/>
                  </a:lnTo>
                  <a:lnTo>
                    <a:pt x="8952103" y="0"/>
                  </a:lnTo>
                  <a:cubicBezTo>
                    <a:pt x="9330310" y="0"/>
                    <a:pt x="9637141" y="304292"/>
                    <a:pt x="9637141" y="680085"/>
                  </a:cubicBezTo>
                  <a:lnTo>
                    <a:pt x="9611741" y="680085"/>
                  </a:lnTo>
                  <a:lnTo>
                    <a:pt x="9637141" y="680085"/>
                  </a:lnTo>
                  <a:lnTo>
                    <a:pt x="9637141" y="3298698"/>
                  </a:lnTo>
                  <a:lnTo>
                    <a:pt x="9611741" y="3298698"/>
                  </a:lnTo>
                  <a:lnTo>
                    <a:pt x="9637141" y="3298698"/>
                  </a:lnTo>
                  <a:cubicBezTo>
                    <a:pt x="9637141" y="3674491"/>
                    <a:pt x="9330310" y="3978783"/>
                    <a:pt x="8952103" y="3978783"/>
                  </a:cubicBezTo>
                  <a:lnTo>
                    <a:pt x="8952103" y="3953383"/>
                  </a:lnTo>
                  <a:lnTo>
                    <a:pt x="8952103" y="3978783"/>
                  </a:lnTo>
                  <a:lnTo>
                    <a:pt x="685038" y="3978783"/>
                  </a:lnTo>
                  <a:lnTo>
                    <a:pt x="685038" y="3953383"/>
                  </a:lnTo>
                  <a:lnTo>
                    <a:pt x="685038" y="3978783"/>
                  </a:lnTo>
                  <a:cubicBezTo>
                    <a:pt x="306832" y="3978783"/>
                    <a:pt x="0" y="3674491"/>
                    <a:pt x="0" y="3298698"/>
                  </a:cubicBezTo>
                  <a:lnTo>
                    <a:pt x="0" y="680085"/>
                  </a:lnTo>
                  <a:lnTo>
                    <a:pt x="25400" y="680085"/>
                  </a:lnTo>
                  <a:lnTo>
                    <a:pt x="0" y="680085"/>
                  </a:lnTo>
                  <a:moveTo>
                    <a:pt x="50800" y="680085"/>
                  </a:moveTo>
                  <a:lnTo>
                    <a:pt x="50800" y="3298698"/>
                  </a:lnTo>
                  <a:lnTo>
                    <a:pt x="25400" y="3298698"/>
                  </a:lnTo>
                  <a:lnTo>
                    <a:pt x="50800" y="3298698"/>
                  </a:lnTo>
                  <a:cubicBezTo>
                    <a:pt x="50800" y="3646043"/>
                    <a:pt x="334645" y="3927983"/>
                    <a:pt x="685038" y="3927983"/>
                  </a:cubicBezTo>
                  <a:lnTo>
                    <a:pt x="8952103" y="3927983"/>
                  </a:lnTo>
                  <a:cubicBezTo>
                    <a:pt x="9302623" y="3927983"/>
                    <a:pt x="9586341" y="3646043"/>
                    <a:pt x="9586341" y="3298698"/>
                  </a:cubicBezTo>
                  <a:lnTo>
                    <a:pt x="9586341" y="680085"/>
                  </a:lnTo>
                  <a:cubicBezTo>
                    <a:pt x="9586341" y="332740"/>
                    <a:pt x="9302623" y="50800"/>
                    <a:pt x="8952103" y="50800"/>
                  </a:cubicBezTo>
                  <a:lnTo>
                    <a:pt x="685038" y="50800"/>
                  </a:lnTo>
                  <a:lnTo>
                    <a:pt x="685038" y="25400"/>
                  </a:lnTo>
                  <a:lnTo>
                    <a:pt x="685038" y="50800"/>
                  </a:lnTo>
                  <a:cubicBezTo>
                    <a:pt x="334645" y="50800"/>
                    <a:pt x="50800" y="332740"/>
                    <a:pt x="50800" y="680085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5530050" y="6246900"/>
            <a:ext cx="7227900" cy="2984100"/>
            <a:chOff x="0" y="0"/>
            <a:chExt cx="9637200" cy="3978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637141" cy="3978783"/>
            </a:xfrm>
            <a:custGeom>
              <a:avLst/>
              <a:gdLst/>
              <a:ahLst/>
              <a:cxnLst/>
              <a:rect l="l" t="t" r="r" b="b"/>
              <a:pathLst>
                <a:path w="9637141" h="3978783">
                  <a:moveTo>
                    <a:pt x="0" y="680085"/>
                  </a:moveTo>
                  <a:cubicBezTo>
                    <a:pt x="0" y="304292"/>
                    <a:pt x="306832" y="0"/>
                    <a:pt x="685038" y="0"/>
                  </a:cubicBezTo>
                  <a:lnTo>
                    <a:pt x="8952103" y="0"/>
                  </a:lnTo>
                  <a:lnTo>
                    <a:pt x="8952103" y="25400"/>
                  </a:lnTo>
                  <a:lnTo>
                    <a:pt x="8952103" y="0"/>
                  </a:lnTo>
                  <a:cubicBezTo>
                    <a:pt x="9330310" y="0"/>
                    <a:pt x="9637141" y="304292"/>
                    <a:pt x="9637141" y="680085"/>
                  </a:cubicBezTo>
                  <a:lnTo>
                    <a:pt x="9611741" y="680085"/>
                  </a:lnTo>
                  <a:lnTo>
                    <a:pt x="9637141" y="680085"/>
                  </a:lnTo>
                  <a:lnTo>
                    <a:pt x="9637141" y="3298698"/>
                  </a:lnTo>
                  <a:lnTo>
                    <a:pt x="9611741" y="3298698"/>
                  </a:lnTo>
                  <a:lnTo>
                    <a:pt x="9637141" y="3298698"/>
                  </a:lnTo>
                  <a:cubicBezTo>
                    <a:pt x="9637141" y="3674491"/>
                    <a:pt x="9330310" y="3978783"/>
                    <a:pt x="8952103" y="3978783"/>
                  </a:cubicBezTo>
                  <a:lnTo>
                    <a:pt x="8952103" y="3953383"/>
                  </a:lnTo>
                  <a:lnTo>
                    <a:pt x="8952103" y="3978783"/>
                  </a:lnTo>
                  <a:lnTo>
                    <a:pt x="685038" y="3978783"/>
                  </a:lnTo>
                  <a:lnTo>
                    <a:pt x="685038" y="3953383"/>
                  </a:lnTo>
                  <a:lnTo>
                    <a:pt x="685038" y="3978783"/>
                  </a:lnTo>
                  <a:cubicBezTo>
                    <a:pt x="306832" y="3978783"/>
                    <a:pt x="0" y="3674491"/>
                    <a:pt x="0" y="3298698"/>
                  </a:cubicBezTo>
                  <a:lnTo>
                    <a:pt x="0" y="680085"/>
                  </a:lnTo>
                  <a:lnTo>
                    <a:pt x="25400" y="680085"/>
                  </a:lnTo>
                  <a:lnTo>
                    <a:pt x="0" y="680085"/>
                  </a:lnTo>
                  <a:moveTo>
                    <a:pt x="50800" y="680085"/>
                  </a:moveTo>
                  <a:lnTo>
                    <a:pt x="50800" y="3298698"/>
                  </a:lnTo>
                  <a:lnTo>
                    <a:pt x="25400" y="3298698"/>
                  </a:lnTo>
                  <a:lnTo>
                    <a:pt x="50800" y="3298698"/>
                  </a:lnTo>
                  <a:cubicBezTo>
                    <a:pt x="50800" y="3646043"/>
                    <a:pt x="334645" y="3927983"/>
                    <a:pt x="685038" y="3927983"/>
                  </a:cubicBezTo>
                  <a:lnTo>
                    <a:pt x="8952103" y="3927983"/>
                  </a:lnTo>
                  <a:cubicBezTo>
                    <a:pt x="9302623" y="3927983"/>
                    <a:pt x="9586341" y="3646043"/>
                    <a:pt x="9586341" y="3298698"/>
                  </a:cubicBezTo>
                  <a:lnTo>
                    <a:pt x="9586341" y="680085"/>
                  </a:lnTo>
                  <a:cubicBezTo>
                    <a:pt x="9586341" y="332740"/>
                    <a:pt x="9302623" y="50800"/>
                    <a:pt x="8952103" y="50800"/>
                  </a:cubicBezTo>
                  <a:lnTo>
                    <a:pt x="685038" y="50800"/>
                  </a:lnTo>
                  <a:lnTo>
                    <a:pt x="685038" y="25400"/>
                  </a:lnTo>
                  <a:lnTo>
                    <a:pt x="685038" y="50800"/>
                  </a:lnTo>
                  <a:cubicBezTo>
                    <a:pt x="334645" y="50800"/>
                    <a:pt x="50800" y="332740"/>
                    <a:pt x="50800" y="680085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7400" y="2757350"/>
            <a:ext cx="7227900" cy="2984100"/>
            <a:chOff x="0" y="0"/>
            <a:chExt cx="9637200" cy="3978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637141" cy="3978783"/>
            </a:xfrm>
            <a:custGeom>
              <a:avLst/>
              <a:gdLst/>
              <a:ahLst/>
              <a:cxnLst/>
              <a:rect l="l" t="t" r="r" b="b"/>
              <a:pathLst>
                <a:path w="9637141" h="3978783">
                  <a:moveTo>
                    <a:pt x="0" y="680085"/>
                  </a:moveTo>
                  <a:cubicBezTo>
                    <a:pt x="0" y="304292"/>
                    <a:pt x="306832" y="0"/>
                    <a:pt x="685038" y="0"/>
                  </a:cubicBezTo>
                  <a:lnTo>
                    <a:pt x="8952103" y="0"/>
                  </a:lnTo>
                  <a:lnTo>
                    <a:pt x="8952103" y="25400"/>
                  </a:lnTo>
                  <a:lnTo>
                    <a:pt x="8952103" y="0"/>
                  </a:lnTo>
                  <a:cubicBezTo>
                    <a:pt x="9330310" y="0"/>
                    <a:pt x="9637141" y="304292"/>
                    <a:pt x="9637141" y="680085"/>
                  </a:cubicBezTo>
                  <a:lnTo>
                    <a:pt x="9611741" y="680085"/>
                  </a:lnTo>
                  <a:lnTo>
                    <a:pt x="9637141" y="680085"/>
                  </a:lnTo>
                  <a:lnTo>
                    <a:pt x="9637141" y="3298698"/>
                  </a:lnTo>
                  <a:lnTo>
                    <a:pt x="9611741" y="3298698"/>
                  </a:lnTo>
                  <a:lnTo>
                    <a:pt x="9637141" y="3298698"/>
                  </a:lnTo>
                  <a:cubicBezTo>
                    <a:pt x="9637141" y="3674491"/>
                    <a:pt x="9330310" y="3978783"/>
                    <a:pt x="8952103" y="3978783"/>
                  </a:cubicBezTo>
                  <a:lnTo>
                    <a:pt x="8952103" y="3953383"/>
                  </a:lnTo>
                  <a:lnTo>
                    <a:pt x="8952103" y="3978783"/>
                  </a:lnTo>
                  <a:lnTo>
                    <a:pt x="685038" y="3978783"/>
                  </a:lnTo>
                  <a:lnTo>
                    <a:pt x="685038" y="3953383"/>
                  </a:lnTo>
                  <a:lnTo>
                    <a:pt x="685038" y="3978783"/>
                  </a:lnTo>
                  <a:cubicBezTo>
                    <a:pt x="306832" y="3978783"/>
                    <a:pt x="0" y="3674491"/>
                    <a:pt x="0" y="3298698"/>
                  </a:cubicBezTo>
                  <a:lnTo>
                    <a:pt x="0" y="680085"/>
                  </a:lnTo>
                  <a:lnTo>
                    <a:pt x="25400" y="680085"/>
                  </a:lnTo>
                  <a:lnTo>
                    <a:pt x="0" y="680085"/>
                  </a:lnTo>
                  <a:moveTo>
                    <a:pt x="50800" y="680085"/>
                  </a:moveTo>
                  <a:lnTo>
                    <a:pt x="50800" y="3298698"/>
                  </a:lnTo>
                  <a:lnTo>
                    <a:pt x="25400" y="3298698"/>
                  </a:lnTo>
                  <a:lnTo>
                    <a:pt x="50800" y="3298698"/>
                  </a:lnTo>
                  <a:cubicBezTo>
                    <a:pt x="50800" y="3646043"/>
                    <a:pt x="334645" y="3927983"/>
                    <a:pt x="685038" y="3927983"/>
                  </a:cubicBezTo>
                  <a:lnTo>
                    <a:pt x="8952103" y="3927983"/>
                  </a:lnTo>
                  <a:cubicBezTo>
                    <a:pt x="9302623" y="3927983"/>
                    <a:pt x="9586341" y="3646043"/>
                    <a:pt x="9586341" y="3298698"/>
                  </a:cubicBezTo>
                  <a:lnTo>
                    <a:pt x="9586341" y="680085"/>
                  </a:lnTo>
                  <a:cubicBezTo>
                    <a:pt x="9586341" y="332740"/>
                    <a:pt x="9302623" y="50800"/>
                    <a:pt x="8952103" y="50800"/>
                  </a:cubicBezTo>
                  <a:lnTo>
                    <a:pt x="685038" y="50800"/>
                  </a:lnTo>
                  <a:lnTo>
                    <a:pt x="685038" y="25400"/>
                  </a:lnTo>
                  <a:lnTo>
                    <a:pt x="685038" y="50800"/>
                  </a:lnTo>
                  <a:cubicBezTo>
                    <a:pt x="334645" y="50800"/>
                    <a:pt x="50800" y="332740"/>
                    <a:pt x="50800" y="680085"/>
                  </a:cubicBezTo>
                  <a:close/>
                </a:path>
              </a:pathLst>
            </a:custGeom>
            <a:solidFill>
              <a:srgbClr val="96FF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Freeform 8"/>
          <p:cNvSpPr/>
          <p:nvPr/>
        </p:nvSpPr>
        <p:spPr>
          <a:xfrm>
            <a:off x="12418007" y="473088"/>
            <a:ext cx="7482372" cy="1919360"/>
          </a:xfrm>
          <a:custGeom>
            <a:avLst/>
            <a:gdLst/>
            <a:ahLst/>
            <a:cxnLst/>
            <a:rect l="l" t="t" r="r" b="b"/>
            <a:pathLst>
              <a:path w="7482372" h="1919360">
                <a:moveTo>
                  <a:pt x="0" y="0"/>
                </a:moveTo>
                <a:lnTo>
                  <a:pt x="7482372" y="0"/>
                </a:lnTo>
                <a:lnTo>
                  <a:pt x="7482372" y="1919360"/>
                </a:lnTo>
                <a:lnTo>
                  <a:pt x="0" y="19193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/>
        </p:nvSpPr>
        <p:spPr>
          <a:xfrm>
            <a:off x="1827597" y="3737907"/>
            <a:ext cx="6417715" cy="1027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0"/>
              </a:lnSpc>
            </a:pPr>
            <a:r>
              <a:rPr lang="en-US" sz="3433">
                <a:solidFill>
                  <a:srgbClr val="31FFE7"/>
                </a:solidFill>
                <a:latin typeface="DM Sans"/>
              </a:rPr>
              <a:t>Separate</a:t>
            </a:r>
            <a:r>
              <a:rPr lang="en-US" sz="3433">
                <a:solidFill>
                  <a:srgbClr val="FFFFFF"/>
                </a:solidFill>
                <a:latin typeface="DM Sans"/>
              </a:rPr>
              <a:t> the daily account from the administrator account 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40000" y="1079000"/>
            <a:ext cx="15421800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59"/>
              </a:lnSpc>
            </a:pPr>
            <a:r>
              <a:rPr lang="en-US" sz="6800">
                <a:solidFill>
                  <a:srgbClr val="FFFFFF"/>
                </a:solidFill>
                <a:latin typeface="Oswald"/>
              </a:rPr>
              <a:t>HOW TO </a:t>
            </a:r>
            <a:r>
              <a:rPr lang="en-US" sz="6800">
                <a:solidFill>
                  <a:srgbClr val="31FFE7"/>
                </a:solidFill>
                <a:latin typeface="Oswald"/>
              </a:rPr>
              <a:t>AVOID</a:t>
            </a:r>
            <a:r>
              <a:rPr lang="en-US" sz="6800">
                <a:solidFill>
                  <a:srgbClr val="FFFFFF"/>
                </a:solidFill>
                <a:latin typeface="Oswald"/>
              </a:rPr>
              <a:t> THESE ATTACKS ?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20950" y="6159050"/>
            <a:ext cx="3239700" cy="3239700"/>
          </a:xfrm>
          <a:custGeom>
            <a:avLst/>
            <a:gdLst/>
            <a:ahLst/>
            <a:cxnLst/>
            <a:rect l="l" t="t" r="r" b="b"/>
            <a:pathLst>
              <a:path w="3239700" h="3239700">
                <a:moveTo>
                  <a:pt x="0" y="0"/>
                </a:moveTo>
                <a:lnTo>
                  <a:pt x="3239700" y="0"/>
                </a:lnTo>
                <a:lnTo>
                  <a:pt x="3239700" y="3239700"/>
                </a:lnTo>
                <a:lnTo>
                  <a:pt x="0" y="3239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13344499" y="5867245"/>
            <a:ext cx="3805199" cy="3805199"/>
          </a:xfrm>
          <a:custGeom>
            <a:avLst/>
            <a:gdLst/>
            <a:ahLst/>
            <a:cxnLst/>
            <a:rect l="l" t="t" r="r" b="b"/>
            <a:pathLst>
              <a:path w="3805199" h="3805199">
                <a:moveTo>
                  <a:pt x="0" y="0"/>
                </a:moveTo>
                <a:lnTo>
                  <a:pt x="3805198" y="0"/>
                </a:lnTo>
                <a:lnTo>
                  <a:pt x="3805198" y="3805198"/>
                </a:lnTo>
                <a:lnTo>
                  <a:pt x="0" y="38051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TextBox 13"/>
          <p:cNvSpPr txBox="1"/>
          <p:nvPr/>
        </p:nvSpPr>
        <p:spPr>
          <a:xfrm>
            <a:off x="10419041" y="3417954"/>
            <a:ext cx="5850916" cy="1672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4"/>
              </a:lnSpc>
            </a:pPr>
            <a:r>
              <a:rPr lang="en-US" sz="3745">
                <a:solidFill>
                  <a:srgbClr val="FFFFFF"/>
                </a:solidFill>
                <a:latin typeface="DM Sans"/>
              </a:rPr>
              <a:t>Try to connect computers to </a:t>
            </a:r>
            <a:r>
              <a:rPr lang="en-US" sz="3745">
                <a:solidFill>
                  <a:srgbClr val="31FFE7"/>
                </a:solidFill>
                <a:latin typeface="DM Sans"/>
              </a:rPr>
              <a:t>known</a:t>
            </a:r>
            <a:r>
              <a:rPr lang="en-US" sz="3745">
                <a:solidFill>
                  <a:srgbClr val="FFFFFF"/>
                </a:solidFill>
                <a:latin typeface="DM Sans"/>
              </a:rPr>
              <a:t> </a:t>
            </a:r>
            <a:r>
              <a:rPr lang="en-US" sz="3745">
                <a:solidFill>
                  <a:srgbClr val="31FFE7"/>
                </a:solidFill>
                <a:latin typeface="DM Sans"/>
              </a:rPr>
              <a:t>secured networks </a:t>
            </a:r>
            <a:r>
              <a:rPr lang="en-US" sz="3745">
                <a:solidFill>
                  <a:srgbClr val="FFFFFF"/>
                </a:solidFill>
                <a:latin typeface="DM Sans"/>
              </a:rPr>
              <a:t>if possible  </a:t>
            </a:r>
          </a:p>
        </p:txBody>
      </p:sp>
      <p:sp>
        <p:nvSpPr>
          <p:cNvPr id="14" name="Freeform 14"/>
          <p:cNvSpPr/>
          <p:nvPr/>
        </p:nvSpPr>
        <p:spPr>
          <a:xfrm>
            <a:off x="5964405" y="6672225"/>
            <a:ext cx="1060716" cy="1060716"/>
          </a:xfrm>
          <a:custGeom>
            <a:avLst/>
            <a:gdLst/>
            <a:ahLst/>
            <a:cxnLst/>
            <a:rect l="l" t="t" r="r" b="b"/>
            <a:pathLst>
              <a:path w="1060716" h="1060716">
                <a:moveTo>
                  <a:pt x="0" y="0"/>
                </a:moveTo>
                <a:lnTo>
                  <a:pt x="1060716" y="0"/>
                </a:lnTo>
                <a:lnTo>
                  <a:pt x="1060716" y="1060716"/>
                </a:lnTo>
                <a:lnTo>
                  <a:pt x="0" y="10607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5" name="TextBox 15"/>
          <p:cNvSpPr txBox="1"/>
          <p:nvPr/>
        </p:nvSpPr>
        <p:spPr>
          <a:xfrm>
            <a:off x="7287210" y="6672225"/>
            <a:ext cx="2461350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Oswald"/>
              </a:rPr>
              <a:t>WIN + 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87210" y="7535958"/>
            <a:ext cx="4730980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Rubber Ducky attack cannot be attempted on a </a:t>
            </a:r>
            <a:r>
              <a:rPr lang="en-US" sz="2799">
                <a:solidFill>
                  <a:srgbClr val="31FFE7"/>
                </a:solidFill>
                <a:latin typeface="DM Sans"/>
              </a:rPr>
              <a:t>locked computer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848AC188-5BDF-8507-4800-7A526D8D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8975" y="961488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Personnalisé</PresentationFormat>
  <Paragraphs>89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3" baseType="lpstr">
      <vt:lpstr>Open Sans</vt:lpstr>
      <vt:lpstr>DM Sans</vt:lpstr>
      <vt:lpstr>Oswald</vt:lpstr>
      <vt:lpstr>Calibri</vt:lpstr>
      <vt:lpstr>DM Sans Bold</vt:lpstr>
      <vt:lpstr>Arimo</vt:lpstr>
      <vt:lpstr>Arial</vt:lpstr>
      <vt:lpstr>Aptos</vt:lpstr>
      <vt:lpstr>Open Sans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Ajouter des lignes dans le corps du texte</dc:title>
  <cp:lastModifiedBy>Mael Plard</cp:lastModifiedBy>
  <cp:revision>4</cp:revision>
  <dcterms:created xsi:type="dcterms:W3CDTF">2006-08-16T00:00:00Z</dcterms:created>
  <dcterms:modified xsi:type="dcterms:W3CDTF">2024-06-04T09:57:54Z</dcterms:modified>
  <dc:identifier>DAGG_8ovcQo</dc:identifier>
</cp:coreProperties>
</file>