
<file path=[Content_Types].xml><?xml version="1.0" encoding="utf-8"?>
<Types xmlns="http://schemas.openxmlformats.org/package/2006/content-types">
  <Default Extension="jpeg" ContentType="image/jpeg"/>
  <Default Extension="wdp" ContentType="image/vnd.ms-photo"/>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0C29F9-EB97-40DA-B8AE-980BD51CF3D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0C29F9-EB97-40DA-B8AE-980BD51CF3D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0C29F9-EB97-40DA-B8AE-980BD51CF3D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0C29F9-EB97-40DA-B8AE-980BD51CF3D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0C29F9-EB97-40DA-B8AE-980BD51CF3D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0C29F9-EB97-40DA-B8AE-980BD51CF3D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0C29F9-EB97-40DA-B8AE-980BD51CF3D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0C29F9-EB97-40DA-B8AE-980BD51CF3D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0C29F9-EB97-40DA-B8AE-980BD51CF3D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9D3E9C-A4BF-4BEC-A8A1-248E9CAB75B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8588DD-982A-4ACB-9654-E3E5B51AC8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emf"/><Relationship Id="rId2" Type="http://schemas.openxmlformats.org/officeDocument/2006/relationships/image" Target="../media/image4.emf"/><Relationship Id="rId13" Type="http://schemas.openxmlformats.org/officeDocument/2006/relationships/notesSlide" Target="../notesSlides/notesSlide5.xml"/><Relationship Id="rId12" Type="http://schemas.openxmlformats.org/officeDocument/2006/relationships/slideLayout" Target="../slideLayouts/slideLayout12.xml"/><Relationship Id="rId11" Type="http://schemas.openxmlformats.org/officeDocument/2006/relationships/image" Target="../media/image13.png"/><Relationship Id="rId10" Type="http://schemas.openxmlformats.org/officeDocument/2006/relationships/image" Target="../media/image12.png"/><Relationship Id="rId1" Type="http://schemas.openxmlformats.org/officeDocument/2006/relationships/image" Target="../media/image3.emf"/></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2.xml"/><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2.xml"/><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image" Target="../media/image16.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02989" y="1688059"/>
            <a:ext cx="4890391" cy="2160000"/>
            <a:chOff x="2054860" y="2561614"/>
            <a:chExt cx="6127749" cy="2790166"/>
          </a:xfrm>
        </p:grpSpPr>
        <p:sp>
          <p:nvSpPr>
            <p:cNvPr id="7" name="object 4"/>
            <p:cNvSpPr/>
            <p:nvPr/>
          </p:nvSpPr>
          <p:spPr>
            <a:xfrm>
              <a:off x="3836670" y="2621279"/>
              <a:ext cx="1572260" cy="863600"/>
            </a:xfrm>
            <a:custGeom>
              <a:avLst/>
              <a:gdLst/>
              <a:ahLst/>
              <a:cxnLst/>
              <a:rect l="l" t="t" r="r" b="b"/>
              <a:pathLst>
                <a:path w="1572260" h="863600">
                  <a:moveTo>
                    <a:pt x="1572259" y="0"/>
                  </a:moveTo>
                  <a:lnTo>
                    <a:pt x="0" y="0"/>
                  </a:lnTo>
                  <a:lnTo>
                    <a:pt x="0" y="863600"/>
                  </a:lnTo>
                  <a:lnTo>
                    <a:pt x="1572259" y="863600"/>
                  </a:lnTo>
                  <a:lnTo>
                    <a:pt x="1572259" y="0"/>
                  </a:lnTo>
                  <a:close/>
                </a:path>
              </a:pathLst>
            </a:custGeom>
            <a:solidFill>
              <a:srgbClr val="000000"/>
            </a:solidFill>
          </p:spPr>
          <p:txBody>
            <a:bodyPr wrap="square" lIns="0" tIns="0" rIns="0" bIns="0" rtlCol="0"/>
            <a:lstStyle/>
            <a:p>
              <a:endParaRPr sz="1200">
                <a:latin typeface="Times New Roman" pitchFamily="18" charset="0"/>
                <a:cs typeface="Times New Roman" pitchFamily="18" charset="0"/>
              </a:endParaRPr>
            </a:p>
          </p:txBody>
        </p:sp>
        <p:sp>
          <p:nvSpPr>
            <p:cNvPr id="8" name="object 5"/>
            <p:cNvSpPr/>
            <p:nvPr/>
          </p:nvSpPr>
          <p:spPr>
            <a:xfrm>
              <a:off x="3836670" y="2621279"/>
              <a:ext cx="1572260" cy="863600"/>
            </a:xfrm>
            <a:custGeom>
              <a:avLst/>
              <a:gdLst/>
              <a:ahLst/>
              <a:cxnLst/>
              <a:rect l="l" t="t" r="r" b="b"/>
              <a:pathLst>
                <a:path w="1572260" h="863600">
                  <a:moveTo>
                    <a:pt x="786129" y="863600"/>
                  </a:moveTo>
                  <a:lnTo>
                    <a:pt x="0" y="863600"/>
                  </a:lnTo>
                  <a:lnTo>
                    <a:pt x="0" y="0"/>
                  </a:lnTo>
                  <a:lnTo>
                    <a:pt x="1572259" y="0"/>
                  </a:lnTo>
                  <a:lnTo>
                    <a:pt x="1572259" y="863600"/>
                  </a:lnTo>
                  <a:lnTo>
                    <a:pt x="786129" y="863600"/>
                  </a:lnTo>
                  <a:close/>
                </a:path>
              </a:pathLst>
            </a:custGeom>
            <a:ln w="54630">
              <a:solidFill>
                <a:srgbClr val="000000"/>
              </a:solidFill>
            </a:ln>
          </p:spPr>
          <p:txBody>
            <a:bodyPr wrap="square" lIns="0" tIns="0" rIns="0" bIns="0" rtlCol="0"/>
            <a:lstStyle/>
            <a:p>
              <a:endParaRPr sz="1200">
                <a:latin typeface="Times New Roman" pitchFamily="18" charset="0"/>
                <a:cs typeface="Times New Roman" pitchFamily="18" charset="0"/>
              </a:endParaRPr>
            </a:p>
          </p:txBody>
        </p:sp>
        <p:sp>
          <p:nvSpPr>
            <p:cNvPr id="9" name="object 6"/>
            <p:cNvSpPr/>
            <p:nvPr/>
          </p:nvSpPr>
          <p:spPr>
            <a:xfrm>
              <a:off x="5402579" y="3006725"/>
              <a:ext cx="1601470" cy="0"/>
            </a:xfrm>
            <a:custGeom>
              <a:avLst/>
              <a:gdLst/>
              <a:ahLst/>
              <a:cxnLst/>
              <a:rect l="l" t="t" r="r" b="b"/>
              <a:pathLst>
                <a:path w="1601470">
                  <a:moveTo>
                    <a:pt x="0" y="0"/>
                  </a:moveTo>
                  <a:lnTo>
                    <a:pt x="1601470" y="0"/>
                  </a:lnTo>
                </a:path>
              </a:pathLst>
            </a:custGeom>
            <a:ln w="55879">
              <a:solidFill>
                <a:srgbClr val="000000"/>
              </a:solidFill>
            </a:ln>
          </p:spPr>
          <p:txBody>
            <a:bodyPr wrap="square" lIns="0" tIns="0" rIns="0" bIns="0" rtlCol="0"/>
            <a:lstStyle/>
            <a:p>
              <a:endParaRPr sz="1200">
                <a:latin typeface="Times New Roman" pitchFamily="18" charset="0"/>
                <a:cs typeface="Times New Roman" pitchFamily="18" charset="0"/>
              </a:endParaRPr>
            </a:p>
          </p:txBody>
        </p:sp>
        <p:sp>
          <p:nvSpPr>
            <p:cNvPr id="10" name="object 7"/>
            <p:cNvSpPr/>
            <p:nvPr/>
          </p:nvSpPr>
          <p:spPr>
            <a:xfrm>
              <a:off x="6946900" y="2912110"/>
              <a:ext cx="284480" cy="189230"/>
            </a:xfrm>
            <a:custGeom>
              <a:avLst/>
              <a:gdLst/>
              <a:ahLst/>
              <a:cxnLst/>
              <a:rect l="l" t="t" r="r" b="b"/>
              <a:pathLst>
                <a:path w="284479" h="189230">
                  <a:moveTo>
                    <a:pt x="0" y="0"/>
                  </a:moveTo>
                  <a:lnTo>
                    <a:pt x="0" y="189229"/>
                  </a:lnTo>
                  <a:lnTo>
                    <a:pt x="284479" y="93979"/>
                  </a:lnTo>
                  <a:lnTo>
                    <a:pt x="0" y="0"/>
                  </a:lnTo>
                  <a:close/>
                </a:path>
              </a:pathLst>
            </a:custGeom>
            <a:solidFill>
              <a:srgbClr val="000000"/>
            </a:solidFill>
          </p:spPr>
          <p:txBody>
            <a:bodyPr wrap="square" lIns="0" tIns="0" rIns="0" bIns="0" rtlCol="0"/>
            <a:lstStyle/>
            <a:p>
              <a:endParaRPr sz="1200">
                <a:latin typeface="Times New Roman" pitchFamily="18" charset="0"/>
                <a:cs typeface="Times New Roman" pitchFamily="18" charset="0"/>
              </a:endParaRPr>
            </a:p>
          </p:txBody>
        </p:sp>
        <p:sp>
          <p:nvSpPr>
            <p:cNvPr id="11" name="object 8"/>
            <p:cNvSpPr/>
            <p:nvPr/>
          </p:nvSpPr>
          <p:spPr>
            <a:xfrm>
              <a:off x="2054860" y="3006725"/>
              <a:ext cx="1601470" cy="0"/>
            </a:xfrm>
            <a:custGeom>
              <a:avLst/>
              <a:gdLst/>
              <a:ahLst/>
              <a:cxnLst/>
              <a:rect l="l" t="t" r="r" b="b"/>
              <a:pathLst>
                <a:path w="1601470">
                  <a:moveTo>
                    <a:pt x="0" y="0"/>
                  </a:moveTo>
                  <a:lnTo>
                    <a:pt x="1601469" y="0"/>
                  </a:lnTo>
                </a:path>
              </a:pathLst>
            </a:custGeom>
            <a:ln w="55879">
              <a:solidFill>
                <a:srgbClr val="000000"/>
              </a:solidFill>
            </a:ln>
          </p:spPr>
          <p:txBody>
            <a:bodyPr wrap="square" lIns="0" tIns="0" rIns="0" bIns="0" rtlCol="0"/>
            <a:lstStyle/>
            <a:p>
              <a:endParaRPr sz="1200">
                <a:latin typeface="Times New Roman" pitchFamily="18" charset="0"/>
                <a:cs typeface="Times New Roman" pitchFamily="18" charset="0"/>
              </a:endParaRPr>
            </a:p>
          </p:txBody>
        </p:sp>
        <p:sp>
          <p:nvSpPr>
            <p:cNvPr id="12" name="object 9"/>
            <p:cNvSpPr/>
            <p:nvPr/>
          </p:nvSpPr>
          <p:spPr>
            <a:xfrm>
              <a:off x="3599179" y="2912110"/>
              <a:ext cx="284480" cy="189230"/>
            </a:xfrm>
            <a:custGeom>
              <a:avLst/>
              <a:gdLst/>
              <a:ahLst/>
              <a:cxnLst/>
              <a:rect l="l" t="t" r="r" b="b"/>
              <a:pathLst>
                <a:path w="284479" h="189230">
                  <a:moveTo>
                    <a:pt x="0" y="0"/>
                  </a:moveTo>
                  <a:lnTo>
                    <a:pt x="0" y="189229"/>
                  </a:lnTo>
                  <a:lnTo>
                    <a:pt x="284480" y="93979"/>
                  </a:lnTo>
                  <a:lnTo>
                    <a:pt x="0" y="0"/>
                  </a:lnTo>
                  <a:close/>
                </a:path>
              </a:pathLst>
            </a:custGeom>
            <a:solidFill>
              <a:srgbClr val="000000"/>
            </a:solidFill>
          </p:spPr>
          <p:txBody>
            <a:bodyPr wrap="square" lIns="0" tIns="0" rIns="0" bIns="0" rtlCol="0"/>
            <a:lstStyle/>
            <a:p>
              <a:endParaRPr sz="1200">
                <a:latin typeface="Times New Roman" pitchFamily="18" charset="0"/>
                <a:cs typeface="Times New Roman" pitchFamily="18" charset="0"/>
              </a:endParaRPr>
            </a:p>
          </p:txBody>
        </p:sp>
        <p:sp>
          <p:nvSpPr>
            <p:cNvPr id="13" name="object 10"/>
            <p:cNvSpPr/>
            <p:nvPr/>
          </p:nvSpPr>
          <p:spPr>
            <a:xfrm>
              <a:off x="6811009" y="2874010"/>
              <a:ext cx="1371600" cy="2477770"/>
            </a:xfrm>
            <a:custGeom>
              <a:avLst/>
              <a:gdLst/>
              <a:ahLst/>
              <a:cxnLst/>
              <a:rect l="l" t="t" r="r" b="b"/>
              <a:pathLst>
                <a:path w="1371600" h="2477770">
                  <a:moveTo>
                    <a:pt x="685800" y="0"/>
                  </a:moveTo>
                  <a:lnTo>
                    <a:pt x="743381" y="3973"/>
                  </a:lnTo>
                  <a:lnTo>
                    <a:pt x="799437" y="15708"/>
                  </a:lnTo>
                  <a:lnTo>
                    <a:pt x="853812" y="34928"/>
                  </a:lnTo>
                  <a:lnTo>
                    <a:pt x="906353" y="61356"/>
                  </a:lnTo>
                  <a:lnTo>
                    <a:pt x="956905" y="94714"/>
                  </a:lnTo>
                  <a:lnTo>
                    <a:pt x="1005314" y="134725"/>
                  </a:lnTo>
                  <a:lnTo>
                    <a:pt x="1051425" y="181112"/>
                  </a:lnTo>
                  <a:lnTo>
                    <a:pt x="1095085" y="233598"/>
                  </a:lnTo>
                  <a:lnTo>
                    <a:pt x="1136139" y="291906"/>
                  </a:lnTo>
                  <a:lnTo>
                    <a:pt x="1174432" y="355758"/>
                  </a:lnTo>
                  <a:lnTo>
                    <a:pt x="1209811" y="424878"/>
                  </a:lnTo>
                  <a:lnTo>
                    <a:pt x="1242120" y="498988"/>
                  </a:lnTo>
                  <a:lnTo>
                    <a:pt x="1271207" y="577810"/>
                  </a:lnTo>
                  <a:lnTo>
                    <a:pt x="1296916" y="661069"/>
                  </a:lnTo>
                  <a:lnTo>
                    <a:pt x="1319093" y="748486"/>
                  </a:lnTo>
                  <a:lnTo>
                    <a:pt x="1337584" y="839784"/>
                  </a:lnTo>
                  <a:lnTo>
                    <a:pt x="1352234" y="934687"/>
                  </a:lnTo>
                  <a:lnTo>
                    <a:pt x="1362890" y="1032917"/>
                  </a:lnTo>
                  <a:lnTo>
                    <a:pt x="1369396" y="1134197"/>
                  </a:lnTo>
                  <a:lnTo>
                    <a:pt x="1371600" y="1238250"/>
                  </a:lnTo>
                  <a:lnTo>
                    <a:pt x="1369396" y="1342311"/>
                  </a:lnTo>
                  <a:lnTo>
                    <a:pt x="1362890" y="1443617"/>
                  </a:lnTo>
                  <a:lnTo>
                    <a:pt x="1352234" y="1541889"/>
                  </a:lnTo>
                  <a:lnTo>
                    <a:pt x="1337584" y="1636847"/>
                  </a:lnTo>
                  <a:lnTo>
                    <a:pt x="1319093" y="1728212"/>
                  </a:lnTo>
                  <a:lnTo>
                    <a:pt x="1296916" y="1815705"/>
                  </a:lnTo>
                  <a:lnTo>
                    <a:pt x="1271207" y="1899047"/>
                  </a:lnTo>
                  <a:lnTo>
                    <a:pt x="1242120" y="1977958"/>
                  </a:lnTo>
                  <a:lnTo>
                    <a:pt x="1209811" y="2052161"/>
                  </a:lnTo>
                  <a:lnTo>
                    <a:pt x="1174432" y="2121376"/>
                  </a:lnTo>
                  <a:lnTo>
                    <a:pt x="1136139" y="2185323"/>
                  </a:lnTo>
                  <a:lnTo>
                    <a:pt x="1095085" y="2243724"/>
                  </a:lnTo>
                  <a:lnTo>
                    <a:pt x="1051425" y="2296299"/>
                  </a:lnTo>
                  <a:lnTo>
                    <a:pt x="1005314" y="2342770"/>
                  </a:lnTo>
                  <a:lnTo>
                    <a:pt x="956905" y="2382857"/>
                  </a:lnTo>
                  <a:lnTo>
                    <a:pt x="906353" y="2416281"/>
                  </a:lnTo>
                  <a:lnTo>
                    <a:pt x="853812" y="2442764"/>
                  </a:lnTo>
                  <a:lnTo>
                    <a:pt x="799437" y="2462025"/>
                  </a:lnTo>
                  <a:lnTo>
                    <a:pt x="743381" y="2473787"/>
                  </a:lnTo>
                  <a:lnTo>
                    <a:pt x="685800" y="2477770"/>
                  </a:lnTo>
                  <a:lnTo>
                    <a:pt x="628218" y="2473787"/>
                  </a:lnTo>
                  <a:lnTo>
                    <a:pt x="572162" y="2462025"/>
                  </a:lnTo>
                  <a:lnTo>
                    <a:pt x="517787" y="2442764"/>
                  </a:lnTo>
                  <a:lnTo>
                    <a:pt x="465246" y="2416281"/>
                  </a:lnTo>
                  <a:lnTo>
                    <a:pt x="414694" y="2382857"/>
                  </a:lnTo>
                  <a:lnTo>
                    <a:pt x="366285" y="2342770"/>
                  </a:lnTo>
                  <a:lnTo>
                    <a:pt x="320174" y="2296299"/>
                  </a:lnTo>
                  <a:lnTo>
                    <a:pt x="276514" y="2243724"/>
                  </a:lnTo>
                  <a:lnTo>
                    <a:pt x="235460" y="2185323"/>
                  </a:lnTo>
                  <a:lnTo>
                    <a:pt x="197167" y="2121376"/>
                  </a:lnTo>
                  <a:lnTo>
                    <a:pt x="161788" y="2052161"/>
                  </a:lnTo>
                  <a:lnTo>
                    <a:pt x="129479" y="1977958"/>
                  </a:lnTo>
                  <a:lnTo>
                    <a:pt x="100392" y="1899047"/>
                  </a:lnTo>
                  <a:lnTo>
                    <a:pt x="74683" y="1815705"/>
                  </a:lnTo>
                  <a:lnTo>
                    <a:pt x="52506" y="1728212"/>
                  </a:lnTo>
                  <a:lnTo>
                    <a:pt x="34015" y="1636847"/>
                  </a:lnTo>
                  <a:lnTo>
                    <a:pt x="19365" y="1541889"/>
                  </a:lnTo>
                  <a:lnTo>
                    <a:pt x="8709" y="1443617"/>
                  </a:lnTo>
                  <a:lnTo>
                    <a:pt x="2203" y="1342311"/>
                  </a:lnTo>
                  <a:lnTo>
                    <a:pt x="0" y="1238250"/>
                  </a:lnTo>
                  <a:lnTo>
                    <a:pt x="2203" y="1134197"/>
                  </a:lnTo>
                  <a:lnTo>
                    <a:pt x="8709" y="1032917"/>
                  </a:lnTo>
                  <a:lnTo>
                    <a:pt x="19365" y="934687"/>
                  </a:lnTo>
                  <a:lnTo>
                    <a:pt x="34015" y="839784"/>
                  </a:lnTo>
                  <a:lnTo>
                    <a:pt x="52506" y="748486"/>
                  </a:lnTo>
                  <a:lnTo>
                    <a:pt x="74683" y="661069"/>
                  </a:lnTo>
                  <a:lnTo>
                    <a:pt x="100392" y="577810"/>
                  </a:lnTo>
                  <a:lnTo>
                    <a:pt x="129479" y="498988"/>
                  </a:lnTo>
                  <a:lnTo>
                    <a:pt x="161788" y="424878"/>
                  </a:lnTo>
                  <a:lnTo>
                    <a:pt x="197167" y="355758"/>
                  </a:lnTo>
                  <a:lnTo>
                    <a:pt x="235460" y="291906"/>
                  </a:lnTo>
                  <a:lnTo>
                    <a:pt x="276514" y="233598"/>
                  </a:lnTo>
                  <a:lnTo>
                    <a:pt x="320174" y="181112"/>
                  </a:lnTo>
                  <a:lnTo>
                    <a:pt x="366285" y="134725"/>
                  </a:lnTo>
                  <a:lnTo>
                    <a:pt x="414694" y="94714"/>
                  </a:lnTo>
                  <a:lnTo>
                    <a:pt x="465246" y="61356"/>
                  </a:lnTo>
                  <a:lnTo>
                    <a:pt x="517787" y="34928"/>
                  </a:lnTo>
                  <a:lnTo>
                    <a:pt x="572162" y="15708"/>
                  </a:lnTo>
                  <a:lnTo>
                    <a:pt x="628218" y="3973"/>
                  </a:lnTo>
                  <a:lnTo>
                    <a:pt x="685800" y="0"/>
                  </a:lnTo>
                  <a:close/>
                </a:path>
              </a:pathLst>
            </a:custGeom>
            <a:ln w="72960">
              <a:solidFill>
                <a:srgbClr val="FF0000"/>
              </a:solidFill>
            </a:ln>
          </p:spPr>
          <p:txBody>
            <a:bodyPr wrap="square" lIns="0" tIns="0" rIns="0" bIns="0" rtlCol="0"/>
            <a:lstStyle/>
            <a:p>
              <a:endParaRPr sz="1200">
                <a:latin typeface="Times New Roman" pitchFamily="18" charset="0"/>
                <a:cs typeface="Times New Roman" pitchFamily="18" charset="0"/>
              </a:endParaRPr>
            </a:p>
          </p:txBody>
        </p:sp>
        <p:sp>
          <p:nvSpPr>
            <p:cNvPr id="14" name="object 11"/>
            <p:cNvSpPr/>
            <p:nvPr/>
          </p:nvSpPr>
          <p:spPr>
            <a:xfrm>
              <a:off x="6811009" y="2874010"/>
              <a:ext cx="0" cy="0"/>
            </a:xfrm>
            <a:custGeom>
              <a:avLst/>
              <a:gdLst/>
              <a:ahLst/>
              <a:cxnLst/>
              <a:rect l="l" t="t" r="r" b="b"/>
              <a:pathLst>
                <a:path>
                  <a:moveTo>
                    <a:pt x="0" y="0"/>
                  </a:moveTo>
                  <a:lnTo>
                    <a:pt x="0" y="0"/>
                  </a:lnTo>
                </a:path>
              </a:pathLst>
            </a:custGeom>
            <a:ln w="72960">
              <a:solidFill>
                <a:srgbClr val="FF0000"/>
              </a:solidFill>
            </a:ln>
          </p:spPr>
          <p:txBody>
            <a:bodyPr wrap="square" lIns="0" tIns="0" rIns="0" bIns="0" rtlCol="0"/>
            <a:lstStyle/>
            <a:p>
              <a:endParaRPr sz="1200">
                <a:latin typeface="Times New Roman" pitchFamily="18" charset="0"/>
                <a:cs typeface="Times New Roman" pitchFamily="18" charset="0"/>
              </a:endParaRPr>
            </a:p>
          </p:txBody>
        </p:sp>
        <p:sp>
          <p:nvSpPr>
            <p:cNvPr id="15" name="object 12"/>
            <p:cNvSpPr/>
            <p:nvPr/>
          </p:nvSpPr>
          <p:spPr>
            <a:xfrm>
              <a:off x="8182609" y="5351779"/>
              <a:ext cx="0" cy="0"/>
            </a:xfrm>
            <a:custGeom>
              <a:avLst/>
              <a:gdLst/>
              <a:ahLst/>
              <a:cxnLst/>
              <a:rect l="l" t="t" r="r" b="b"/>
              <a:pathLst>
                <a:path>
                  <a:moveTo>
                    <a:pt x="0" y="0"/>
                  </a:moveTo>
                  <a:lnTo>
                    <a:pt x="0" y="0"/>
                  </a:lnTo>
                </a:path>
              </a:pathLst>
            </a:custGeom>
            <a:ln w="72960">
              <a:solidFill>
                <a:srgbClr val="FF0000"/>
              </a:solidFill>
            </a:ln>
          </p:spPr>
          <p:txBody>
            <a:bodyPr wrap="square" lIns="0" tIns="0" rIns="0" bIns="0" rtlCol="0"/>
            <a:lstStyle/>
            <a:p>
              <a:endParaRPr sz="1200">
                <a:latin typeface="Times New Roman" pitchFamily="18" charset="0"/>
                <a:cs typeface="Times New Roman" pitchFamily="18" charset="0"/>
              </a:endParaRPr>
            </a:p>
          </p:txBody>
        </p:sp>
        <p:sp>
          <p:nvSpPr>
            <p:cNvPr id="16" name="object 13"/>
            <p:cNvSpPr txBox="1"/>
            <p:nvPr/>
          </p:nvSpPr>
          <p:spPr>
            <a:xfrm>
              <a:off x="6958331" y="3943272"/>
              <a:ext cx="1076959" cy="394318"/>
            </a:xfrm>
            <a:prstGeom prst="rect">
              <a:avLst/>
            </a:prstGeom>
          </p:spPr>
          <p:txBody>
            <a:bodyPr vert="horz" wrap="square" lIns="0" tIns="0" rIns="0" bIns="0" rtlCol="0">
              <a:spAutoFit/>
            </a:bodyPr>
            <a:lstStyle/>
            <a:p>
              <a:pPr marL="12700">
                <a:lnSpc>
                  <a:spcPct val="100000"/>
                </a:lnSpc>
              </a:pPr>
              <a:r>
                <a:rPr sz="2000" b="1" spc="-5" dirty="0">
                  <a:solidFill>
                    <a:srgbClr val="FF0000"/>
                  </a:solidFill>
                  <a:latin typeface="Times New Roman" pitchFamily="18" charset="0"/>
                  <a:cs typeface="Times New Roman" pitchFamily="18" charset="0"/>
                </a:rPr>
                <a:t>Er</a:t>
              </a:r>
              <a:r>
                <a:rPr sz="2000" b="1" spc="-10" dirty="0">
                  <a:solidFill>
                    <a:srgbClr val="FF0000"/>
                  </a:solidFill>
                  <a:latin typeface="Times New Roman" pitchFamily="18" charset="0"/>
                  <a:cs typeface="Times New Roman" pitchFamily="18" charset="0"/>
                </a:rPr>
                <a:t>r</a:t>
              </a:r>
              <a:r>
                <a:rPr sz="2000" b="1" spc="-5" dirty="0">
                  <a:solidFill>
                    <a:srgbClr val="FF0000"/>
                  </a:solidFill>
                  <a:latin typeface="Times New Roman" pitchFamily="18" charset="0"/>
                  <a:cs typeface="Times New Roman" pitchFamily="18" charset="0"/>
                </a:rPr>
                <a:t>or</a:t>
              </a:r>
              <a:endParaRPr sz="2000">
                <a:latin typeface="Times New Roman" pitchFamily="18" charset="0"/>
                <a:cs typeface="Times New Roman" pitchFamily="18" charset="0"/>
              </a:endParaRPr>
            </a:p>
          </p:txBody>
        </p:sp>
        <p:sp>
          <p:nvSpPr>
            <p:cNvPr id="17" name="object 14"/>
            <p:cNvSpPr/>
            <p:nvPr/>
          </p:nvSpPr>
          <p:spPr>
            <a:xfrm>
              <a:off x="2186939" y="5241925"/>
              <a:ext cx="4801870" cy="0"/>
            </a:xfrm>
            <a:custGeom>
              <a:avLst/>
              <a:gdLst/>
              <a:ahLst/>
              <a:cxnLst/>
              <a:rect l="l" t="t" r="r" b="b"/>
              <a:pathLst>
                <a:path w="4801870">
                  <a:moveTo>
                    <a:pt x="0" y="0"/>
                  </a:moveTo>
                  <a:lnTo>
                    <a:pt x="4801870" y="0"/>
                  </a:lnTo>
                </a:path>
              </a:pathLst>
            </a:custGeom>
            <a:ln w="55880">
              <a:solidFill>
                <a:srgbClr val="000000"/>
              </a:solidFill>
            </a:ln>
          </p:spPr>
          <p:txBody>
            <a:bodyPr wrap="square" lIns="0" tIns="0" rIns="0" bIns="0" rtlCol="0"/>
            <a:lstStyle/>
            <a:p>
              <a:endParaRPr sz="1200">
                <a:latin typeface="Times New Roman" pitchFamily="18" charset="0"/>
                <a:cs typeface="Times New Roman" pitchFamily="18" charset="0"/>
              </a:endParaRPr>
            </a:p>
          </p:txBody>
        </p:sp>
        <p:sp>
          <p:nvSpPr>
            <p:cNvPr id="18" name="object 15"/>
            <p:cNvSpPr/>
            <p:nvPr/>
          </p:nvSpPr>
          <p:spPr>
            <a:xfrm>
              <a:off x="6931659" y="5147309"/>
              <a:ext cx="284480" cy="189230"/>
            </a:xfrm>
            <a:custGeom>
              <a:avLst/>
              <a:gdLst/>
              <a:ahLst/>
              <a:cxnLst/>
              <a:rect l="l" t="t" r="r" b="b"/>
              <a:pathLst>
                <a:path w="284479" h="189229">
                  <a:moveTo>
                    <a:pt x="0" y="0"/>
                  </a:moveTo>
                  <a:lnTo>
                    <a:pt x="0" y="189229"/>
                  </a:lnTo>
                  <a:lnTo>
                    <a:pt x="284480" y="95250"/>
                  </a:lnTo>
                  <a:lnTo>
                    <a:pt x="0" y="0"/>
                  </a:lnTo>
                  <a:close/>
                </a:path>
              </a:pathLst>
            </a:custGeom>
            <a:solidFill>
              <a:srgbClr val="000000"/>
            </a:solidFill>
          </p:spPr>
          <p:txBody>
            <a:bodyPr wrap="square" lIns="0" tIns="0" rIns="0" bIns="0" rtlCol="0"/>
            <a:lstStyle/>
            <a:p>
              <a:endParaRPr sz="1200">
                <a:latin typeface="Times New Roman" pitchFamily="18" charset="0"/>
                <a:cs typeface="Times New Roman" pitchFamily="18" charset="0"/>
              </a:endParaRPr>
            </a:p>
          </p:txBody>
        </p:sp>
        <p:sp>
          <p:nvSpPr>
            <p:cNvPr id="19" name="object 16"/>
            <p:cNvSpPr txBox="1"/>
            <p:nvPr/>
          </p:nvSpPr>
          <p:spPr>
            <a:xfrm>
              <a:off x="2217419" y="2561614"/>
              <a:ext cx="675006" cy="315454"/>
            </a:xfrm>
            <a:prstGeom prst="rect">
              <a:avLst/>
            </a:prstGeom>
          </p:spPr>
          <p:txBody>
            <a:bodyPr vert="horz" wrap="square" lIns="0" tIns="0" rIns="0" bIns="0" rtlCol="0">
              <a:spAutoFit/>
            </a:bodyPr>
            <a:lstStyle/>
            <a:p>
              <a:pPr marL="12700">
                <a:lnSpc>
                  <a:spcPct val="100000"/>
                </a:lnSpc>
              </a:pPr>
              <a:r>
                <a:rPr sz="1600" b="1" spc="-10" dirty="0">
                  <a:latin typeface="Times New Roman" pitchFamily="18" charset="0"/>
                  <a:cs typeface="Times New Roman" pitchFamily="18" charset="0"/>
                </a:rPr>
                <a:t>i</a:t>
              </a:r>
              <a:r>
                <a:rPr sz="1600" b="1" spc="-5" dirty="0">
                  <a:latin typeface="Times New Roman" pitchFamily="18" charset="0"/>
                  <a:cs typeface="Times New Roman" pitchFamily="18" charset="0"/>
                </a:rPr>
                <a:t>n</a:t>
              </a:r>
              <a:r>
                <a:rPr sz="1600" b="1" dirty="0">
                  <a:latin typeface="Times New Roman" pitchFamily="18" charset="0"/>
                  <a:cs typeface="Times New Roman" pitchFamily="18" charset="0"/>
                </a:rPr>
                <a:t>p</a:t>
              </a:r>
              <a:r>
                <a:rPr sz="1600" b="1" spc="-5" dirty="0">
                  <a:latin typeface="Times New Roman" pitchFamily="18" charset="0"/>
                  <a:cs typeface="Times New Roman" pitchFamily="18" charset="0"/>
                </a:rPr>
                <a:t>u</a:t>
              </a:r>
              <a:r>
                <a:rPr sz="1600" b="1" dirty="0">
                  <a:latin typeface="Times New Roman" pitchFamily="18" charset="0"/>
                  <a:cs typeface="Times New Roman" pitchFamily="18" charset="0"/>
                </a:rPr>
                <a:t>t</a:t>
              </a:r>
              <a:endParaRPr sz="1600" dirty="0">
                <a:latin typeface="Times New Roman" pitchFamily="18" charset="0"/>
                <a:cs typeface="Times New Roman" pitchFamily="18" charset="0"/>
              </a:endParaRPr>
            </a:p>
          </p:txBody>
        </p:sp>
        <p:sp>
          <p:nvSpPr>
            <p:cNvPr id="20" name="object 17"/>
            <p:cNvSpPr txBox="1"/>
            <p:nvPr/>
          </p:nvSpPr>
          <p:spPr>
            <a:xfrm>
              <a:off x="2325370" y="4829835"/>
              <a:ext cx="880744" cy="315454"/>
            </a:xfrm>
            <a:prstGeom prst="rect">
              <a:avLst/>
            </a:prstGeom>
          </p:spPr>
          <p:txBody>
            <a:bodyPr vert="horz" wrap="square" lIns="0" tIns="0" rIns="0" bIns="0" rtlCol="0">
              <a:spAutoFit/>
            </a:bodyPr>
            <a:lstStyle/>
            <a:p>
              <a:pPr marL="12700">
                <a:lnSpc>
                  <a:spcPct val="100000"/>
                </a:lnSpc>
              </a:pPr>
              <a:r>
                <a:rPr sz="1600" b="1" spc="-10" dirty="0">
                  <a:latin typeface="Times New Roman" pitchFamily="18" charset="0"/>
                  <a:cs typeface="Times New Roman" pitchFamily="18" charset="0"/>
                </a:rPr>
                <a:t>tar</a:t>
              </a:r>
              <a:r>
                <a:rPr sz="1600" b="1" spc="-15" dirty="0">
                  <a:latin typeface="Times New Roman" pitchFamily="18" charset="0"/>
                  <a:cs typeface="Times New Roman" pitchFamily="18" charset="0"/>
                </a:rPr>
                <a:t>g</a:t>
              </a:r>
              <a:r>
                <a:rPr sz="1600" b="1" spc="-10" dirty="0">
                  <a:latin typeface="Times New Roman" pitchFamily="18" charset="0"/>
                  <a:cs typeface="Times New Roman" pitchFamily="18" charset="0"/>
                </a:rPr>
                <a:t>e</a:t>
              </a:r>
              <a:r>
                <a:rPr sz="1600" b="1" dirty="0">
                  <a:latin typeface="Times New Roman" pitchFamily="18" charset="0"/>
                  <a:cs typeface="Times New Roman" pitchFamily="18" charset="0"/>
                </a:rPr>
                <a:t>t</a:t>
              </a:r>
              <a:endParaRPr sz="1600">
                <a:latin typeface="Times New Roman" pitchFamily="18" charset="0"/>
                <a:cs typeface="Times New Roman" pitchFamily="18" charset="0"/>
              </a:endParaRPr>
            </a:p>
          </p:txBody>
        </p:sp>
        <p:sp>
          <p:nvSpPr>
            <p:cNvPr id="21" name="object 18"/>
            <p:cNvSpPr txBox="1"/>
            <p:nvPr/>
          </p:nvSpPr>
          <p:spPr>
            <a:xfrm>
              <a:off x="5563871" y="2585744"/>
              <a:ext cx="1350645" cy="315454"/>
            </a:xfrm>
            <a:prstGeom prst="rect">
              <a:avLst/>
            </a:prstGeom>
          </p:spPr>
          <p:txBody>
            <a:bodyPr vert="horz" wrap="square" lIns="0" tIns="0" rIns="0" bIns="0" rtlCol="0">
              <a:spAutoFit/>
            </a:bodyPr>
            <a:lstStyle/>
            <a:p>
              <a:pPr marL="12700">
                <a:lnSpc>
                  <a:spcPct val="100000"/>
                </a:lnSpc>
              </a:pPr>
              <a:r>
                <a:rPr sz="1600" b="1" spc="-15" dirty="0">
                  <a:latin typeface="Times New Roman" pitchFamily="18" charset="0"/>
                  <a:cs typeface="Times New Roman" pitchFamily="18" charset="0"/>
                </a:rPr>
                <a:t>p</a:t>
              </a:r>
              <a:r>
                <a:rPr sz="1600" b="1" spc="-10" dirty="0">
                  <a:latin typeface="Times New Roman" pitchFamily="18" charset="0"/>
                  <a:cs typeface="Times New Roman" pitchFamily="18" charset="0"/>
                </a:rPr>
                <a:t>re</a:t>
              </a:r>
              <a:r>
                <a:rPr sz="1600" b="1" spc="5" dirty="0">
                  <a:latin typeface="Times New Roman" pitchFamily="18" charset="0"/>
                  <a:cs typeface="Times New Roman" pitchFamily="18" charset="0"/>
                </a:rPr>
                <a:t>d</a:t>
              </a:r>
              <a:r>
                <a:rPr sz="1600" b="1" spc="-10" dirty="0">
                  <a:latin typeface="Times New Roman" pitchFamily="18" charset="0"/>
                  <a:cs typeface="Times New Roman" pitchFamily="18" charset="0"/>
                </a:rPr>
                <a:t>i</a:t>
              </a:r>
              <a:r>
                <a:rPr sz="1600" b="1" spc="-20" dirty="0">
                  <a:latin typeface="Times New Roman" pitchFamily="18" charset="0"/>
                  <a:cs typeface="Times New Roman" pitchFamily="18" charset="0"/>
                </a:rPr>
                <a:t>c</a:t>
              </a:r>
              <a:r>
                <a:rPr sz="1600" b="1" spc="-25" dirty="0">
                  <a:latin typeface="Times New Roman" pitchFamily="18" charset="0"/>
                  <a:cs typeface="Times New Roman" pitchFamily="18" charset="0"/>
                </a:rPr>
                <a:t>t</a:t>
              </a:r>
              <a:r>
                <a:rPr sz="1600" b="1" spc="-10" dirty="0">
                  <a:latin typeface="Times New Roman" pitchFamily="18" charset="0"/>
                  <a:cs typeface="Times New Roman" pitchFamily="18" charset="0"/>
                </a:rPr>
                <a:t>i</a:t>
              </a:r>
              <a:r>
                <a:rPr sz="1600" b="1" spc="-15" dirty="0">
                  <a:latin typeface="Times New Roman" pitchFamily="18" charset="0"/>
                  <a:cs typeface="Times New Roman" pitchFamily="18" charset="0"/>
                </a:rPr>
                <a:t>o</a:t>
              </a:r>
              <a:r>
                <a:rPr sz="1600" b="1" dirty="0">
                  <a:latin typeface="Times New Roman" pitchFamily="18" charset="0"/>
                  <a:cs typeface="Times New Roman" pitchFamily="18" charset="0"/>
                </a:rPr>
                <a:t>n</a:t>
              </a:r>
              <a:endParaRPr sz="1600" dirty="0">
                <a:latin typeface="Times New Roman" pitchFamily="18" charset="0"/>
                <a:cs typeface="Times New Roman" pitchFamily="18" charset="0"/>
              </a:endParaRPr>
            </a:p>
          </p:txBody>
        </p:sp>
      </p:grpSp>
      <p:grpSp>
        <p:nvGrpSpPr>
          <p:cNvPr id="38" name="组合 37"/>
          <p:cNvGrpSpPr/>
          <p:nvPr/>
        </p:nvGrpSpPr>
        <p:grpSpPr>
          <a:xfrm>
            <a:off x="6749807" y="1624405"/>
            <a:ext cx="4872147" cy="2346161"/>
            <a:chOff x="2040889" y="2561614"/>
            <a:chExt cx="6141720" cy="3178786"/>
          </a:xfrm>
        </p:grpSpPr>
        <p:sp>
          <p:nvSpPr>
            <p:cNvPr id="39" name="object 4"/>
            <p:cNvSpPr/>
            <p:nvPr/>
          </p:nvSpPr>
          <p:spPr>
            <a:xfrm>
              <a:off x="3836670" y="2621279"/>
              <a:ext cx="1572260" cy="863600"/>
            </a:xfrm>
            <a:custGeom>
              <a:avLst/>
              <a:gdLst/>
              <a:ahLst/>
              <a:cxnLst/>
              <a:rect l="l" t="t" r="r" b="b"/>
              <a:pathLst>
                <a:path w="1572260" h="863600">
                  <a:moveTo>
                    <a:pt x="1572259" y="0"/>
                  </a:moveTo>
                  <a:lnTo>
                    <a:pt x="0" y="0"/>
                  </a:lnTo>
                  <a:lnTo>
                    <a:pt x="0" y="863600"/>
                  </a:lnTo>
                  <a:lnTo>
                    <a:pt x="1572259" y="863600"/>
                  </a:lnTo>
                  <a:lnTo>
                    <a:pt x="1572259" y="0"/>
                  </a:lnTo>
                  <a:close/>
                </a:path>
              </a:pathLst>
            </a:custGeom>
            <a:solidFill>
              <a:srgbClr val="000000"/>
            </a:solidFill>
          </p:spPr>
          <p:txBody>
            <a:bodyPr wrap="square" lIns="0" tIns="0" rIns="0" bIns="0" rtlCol="0"/>
            <a:lstStyle/>
            <a:p>
              <a:endParaRPr sz="1200">
                <a:latin typeface="Times New Roman" pitchFamily="18" charset="0"/>
                <a:cs typeface="Times New Roman" pitchFamily="18" charset="0"/>
              </a:endParaRPr>
            </a:p>
          </p:txBody>
        </p:sp>
        <p:sp>
          <p:nvSpPr>
            <p:cNvPr id="40" name="object 5"/>
            <p:cNvSpPr/>
            <p:nvPr/>
          </p:nvSpPr>
          <p:spPr>
            <a:xfrm>
              <a:off x="3836670" y="2621279"/>
              <a:ext cx="1572260" cy="863600"/>
            </a:xfrm>
            <a:custGeom>
              <a:avLst/>
              <a:gdLst/>
              <a:ahLst/>
              <a:cxnLst/>
              <a:rect l="l" t="t" r="r" b="b"/>
              <a:pathLst>
                <a:path w="1572260" h="863600">
                  <a:moveTo>
                    <a:pt x="786129" y="863600"/>
                  </a:moveTo>
                  <a:lnTo>
                    <a:pt x="0" y="863600"/>
                  </a:lnTo>
                  <a:lnTo>
                    <a:pt x="0" y="0"/>
                  </a:lnTo>
                  <a:lnTo>
                    <a:pt x="1572259" y="0"/>
                  </a:lnTo>
                  <a:lnTo>
                    <a:pt x="1572259" y="863600"/>
                  </a:lnTo>
                  <a:lnTo>
                    <a:pt x="786129" y="863600"/>
                  </a:lnTo>
                  <a:close/>
                </a:path>
              </a:pathLst>
            </a:custGeom>
            <a:ln w="54630">
              <a:solidFill>
                <a:srgbClr val="000000"/>
              </a:solidFill>
            </a:ln>
          </p:spPr>
          <p:txBody>
            <a:bodyPr wrap="square" lIns="0" tIns="0" rIns="0" bIns="0" rtlCol="0"/>
            <a:lstStyle/>
            <a:p>
              <a:endParaRPr sz="1200">
                <a:latin typeface="Times New Roman" pitchFamily="18" charset="0"/>
                <a:cs typeface="Times New Roman" pitchFamily="18" charset="0"/>
              </a:endParaRPr>
            </a:p>
          </p:txBody>
        </p:sp>
        <p:sp>
          <p:nvSpPr>
            <p:cNvPr id="41" name="object 6"/>
            <p:cNvSpPr/>
            <p:nvPr/>
          </p:nvSpPr>
          <p:spPr>
            <a:xfrm>
              <a:off x="5402579" y="3006725"/>
              <a:ext cx="1601470" cy="0"/>
            </a:xfrm>
            <a:custGeom>
              <a:avLst/>
              <a:gdLst/>
              <a:ahLst/>
              <a:cxnLst/>
              <a:rect l="l" t="t" r="r" b="b"/>
              <a:pathLst>
                <a:path w="1601470">
                  <a:moveTo>
                    <a:pt x="0" y="0"/>
                  </a:moveTo>
                  <a:lnTo>
                    <a:pt x="1601470" y="0"/>
                  </a:lnTo>
                </a:path>
              </a:pathLst>
            </a:custGeom>
            <a:ln w="55879">
              <a:solidFill>
                <a:srgbClr val="000000"/>
              </a:solidFill>
            </a:ln>
          </p:spPr>
          <p:txBody>
            <a:bodyPr wrap="square" lIns="0" tIns="0" rIns="0" bIns="0" rtlCol="0"/>
            <a:lstStyle/>
            <a:p>
              <a:endParaRPr sz="1200">
                <a:latin typeface="Times New Roman" pitchFamily="18" charset="0"/>
                <a:cs typeface="Times New Roman" pitchFamily="18" charset="0"/>
              </a:endParaRPr>
            </a:p>
          </p:txBody>
        </p:sp>
        <p:sp>
          <p:nvSpPr>
            <p:cNvPr id="42" name="object 7"/>
            <p:cNvSpPr/>
            <p:nvPr/>
          </p:nvSpPr>
          <p:spPr>
            <a:xfrm>
              <a:off x="6946900" y="2912110"/>
              <a:ext cx="284480" cy="189230"/>
            </a:xfrm>
            <a:custGeom>
              <a:avLst/>
              <a:gdLst/>
              <a:ahLst/>
              <a:cxnLst/>
              <a:rect l="l" t="t" r="r" b="b"/>
              <a:pathLst>
                <a:path w="284479" h="189230">
                  <a:moveTo>
                    <a:pt x="0" y="0"/>
                  </a:moveTo>
                  <a:lnTo>
                    <a:pt x="0" y="189229"/>
                  </a:lnTo>
                  <a:lnTo>
                    <a:pt x="284479" y="93979"/>
                  </a:lnTo>
                  <a:lnTo>
                    <a:pt x="0" y="0"/>
                  </a:lnTo>
                  <a:close/>
                </a:path>
              </a:pathLst>
            </a:custGeom>
            <a:solidFill>
              <a:srgbClr val="000000"/>
            </a:solidFill>
          </p:spPr>
          <p:txBody>
            <a:bodyPr wrap="square" lIns="0" tIns="0" rIns="0" bIns="0" rtlCol="0"/>
            <a:lstStyle/>
            <a:p>
              <a:endParaRPr sz="1200">
                <a:latin typeface="Times New Roman" pitchFamily="18" charset="0"/>
                <a:cs typeface="Times New Roman" pitchFamily="18" charset="0"/>
              </a:endParaRPr>
            </a:p>
          </p:txBody>
        </p:sp>
        <p:sp>
          <p:nvSpPr>
            <p:cNvPr id="43" name="object 8"/>
            <p:cNvSpPr/>
            <p:nvPr/>
          </p:nvSpPr>
          <p:spPr>
            <a:xfrm>
              <a:off x="2054860" y="3006725"/>
              <a:ext cx="1601470" cy="0"/>
            </a:xfrm>
            <a:custGeom>
              <a:avLst/>
              <a:gdLst/>
              <a:ahLst/>
              <a:cxnLst/>
              <a:rect l="l" t="t" r="r" b="b"/>
              <a:pathLst>
                <a:path w="1601470">
                  <a:moveTo>
                    <a:pt x="0" y="0"/>
                  </a:moveTo>
                  <a:lnTo>
                    <a:pt x="1601469" y="0"/>
                  </a:lnTo>
                </a:path>
              </a:pathLst>
            </a:custGeom>
            <a:ln w="55879">
              <a:solidFill>
                <a:srgbClr val="000000"/>
              </a:solidFill>
            </a:ln>
          </p:spPr>
          <p:txBody>
            <a:bodyPr wrap="square" lIns="0" tIns="0" rIns="0" bIns="0" rtlCol="0"/>
            <a:lstStyle/>
            <a:p>
              <a:endParaRPr sz="1200">
                <a:latin typeface="Times New Roman" pitchFamily="18" charset="0"/>
                <a:cs typeface="Times New Roman" pitchFamily="18" charset="0"/>
              </a:endParaRPr>
            </a:p>
          </p:txBody>
        </p:sp>
        <p:sp>
          <p:nvSpPr>
            <p:cNvPr id="44" name="object 9"/>
            <p:cNvSpPr/>
            <p:nvPr/>
          </p:nvSpPr>
          <p:spPr>
            <a:xfrm>
              <a:off x="3599179" y="2912110"/>
              <a:ext cx="284480" cy="189230"/>
            </a:xfrm>
            <a:custGeom>
              <a:avLst/>
              <a:gdLst/>
              <a:ahLst/>
              <a:cxnLst/>
              <a:rect l="l" t="t" r="r" b="b"/>
              <a:pathLst>
                <a:path w="284479" h="189230">
                  <a:moveTo>
                    <a:pt x="0" y="0"/>
                  </a:moveTo>
                  <a:lnTo>
                    <a:pt x="0" y="189229"/>
                  </a:lnTo>
                  <a:lnTo>
                    <a:pt x="284480" y="93979"/>
                  </a:lnTo>
                  <a:lnTo>
                    <a:pt x="0" y="0"/>
                  </a:lnTo>
                  <a:close/>
                </a:path>
              </a:pathLst>
            </a:custGeom>
            <a:solidFill>
              <a:srgbClr val="000000"/>
            </a:solidFill>
          </p:spPr>
          <p:txBody>
            <a:bodyPr wrap="square" lIns="0" tIns="0" rIns="0" bIns="0" rtlCol="0"/>
            <a:lstStyle/>
            <a:p>
              <a:endParaRPr sz="1200">
                <a:latin typeface="Times New Roman" pitchFamily="18" charset="0"/>
                <a:cs typeface="Times New Roman" pitchFamily="18" charset="0"/>
              </a:endParaRPr>
            </a:p>
          </p:txBody>
        </p:sp>
        <p:sp>
          <p:nvSpPr>
            <p:cNvPr id="45" name="object 10"/>
            <p:cNvSpPr/>
            <p:nvPr/>
          </p:nvSpPr>
          <p:spPr>
            <a:xfrm>
              <a:off x="6811009" y="2874010"/>
              <a:ext cx="1371600" cy="2477770"/>
            </a:xfrm>
            <a:custGeom>
              <a:avLst/>
              <a:gdLst/>
              <a:ahLst/>
              <a:cxnLst/>
              <a:rect l="l" t="t" r="r" b="b"/>
              <a:pathLst>
                <a:path w="1371600" h="2477770">
                  <a:moveTo>
                    <a:pt x="685800" y="0"/>
                  </a:moveTo>
                  <a:lnTo>
                    <a:pt x="743381" y="3973"/>
                  </a:lnTo>
                  <a:lnTo>
                    <a:pt x="799437" y="15708"/>
                  </a:lnTo>
                  <a:lnTo>
                    <a:pt x="853812" y="34928"/>
                  </a:lnTo>
                  <a:lnTo>
                    <a:pt x="906353" y="61356"/>
                  </a:lnTo>
                  <a:lnTo>
                    <a:pt x="956905" y="94714"/>
                  </a:lnTo>
                  <a:lnTo>
                    <a:pt x="1005314" y="134725"/>
                  </a:lnTo>
                  <a:lnTo>
                    <a:pt x="1051425" y="181112"/>
                  </a:lnTo>
                  <a:lnTo>
                    <a:pt x="1095085" y="233598"/>
                  </a:lnTo>
                  <a:lnTo>
                    <a:pt x="1136139" y="291906"/>
                  </a:lnTo>
                  <a:lnTo>
                    <a:pt x="1174432" y="355758"/>
                  </a:lnTo>
                  <a:lnTo>
                    <a:pt x="1209811" y="424878"/>
                  </a:lnTo>
                  <a:lnTo>
                    <a:pt x="1242120" y="498988"/>
                  </a:lnTo>
                  <a:lnTo>
                    <a:pt x="1271207" y="577810"/>
                  </a:lnTo>
                  <a:lnTo>
                    <a:pt x="1296916" y="661069"/>
                  </a:lnTo>
                  <a:lnTo>
                    <a:pt x="1319093" y="748486"/>
                  </a:lnTo>
                  <a:lnTo>
                    <a:pt x="1337584" y="839784"/>
                  </a:lnTo>
                  <a:lnTo>
                    <a:pt x="1352234" y="934687"/>
                  </a:lnTo>
                  <a:lnTo>
                    <a:pt x="1362890" y="1032917"/>
                  </a:lnTo>
                  <a:lnTo>
                    <a:pt x="1369396" y="1134197"/>
                  </a:lnTo>
                  <a:lnTo>
                    <a:pt x="1371600" y="1238250"/>
                  </a:lnTo>
                  <a:lnTo>
                    <a:pt x="1369396" y="1342311"/>
                  </a:lnTo>
                  <a:lnTo>
                    <a:pt x="1362890" y="1443617"/>
                  </a:lnTo>
                  <a:lnTo>
                    <a:pt x="1352234" y="1541889"/>
                  </a:lnTo>
                  <a:lnTo>
                    <a:pt x="1337584" y="1636847"/>
                  </a:lnTo>
                  <a:lnTo>
                    <a:pt x="1319093" y="1728212"/>
                  </a:lnTo>
                  <a:lnTo>
                    <a:pt x="1296916" y="1815705"/>
                  </a:lnTo>
                  <a:lnTo>
                    <a:pt x="1271207" y="1899047"/>
                  </a:lnTo>
                  <a:lnTo>
                    <a:pt x="1242120" y="1977958"/>
                  </a:lnTo>
                  <a:lnTo>
                    <a:pt x="1209811" y="2052161"/>
                  </a:lnTo>
                  <a:lnTo>
                    <a:pt x="1174432" y="2121376"/>
                  </a:lnTo>
                  <a:lnTo>
                    <a:pt x="1136139" y="2185323"/>
                  </a:lnTo>
                  <a:lnTo>
                    <a:pt x="1095085" y="2243724"/>
                  </a:lnTo>
                  <a:lnTo>
                    <a:pt x="1051425" y="2296299"/>
                  </a:lnTo>
                  <a:lnTo>
                    <a:pt x="1005314" y="2342770"/>
                  </a:lnTo>
                  <a:lnTo>
                    <a:pt x="956905" y="2382857"/>
                  </a:lnTo>
                  <a:lnTo>
                    <a:pt x="906353" y="2416281"/>
                  </a:lnTo>
                  <a:lnTo>
                    <a:pt x="853812" y="2442764"/>
                  </a:lnTo>
                  <a:lnTo>
                    <a:pt x="799437" y="2462025"/>
                  </a:lnTo>
                  <a:lnTo>
                    <a:pt x="743381" y="2473787"/>
                  </a:lnTo>
                  <a:lnTo>
                    <a:pt x="685800" y="2477770"/>
                  </a:lnTo>
                  <a:lnTo>
                    <a:pt x="628218" y="2473787"/>
                  </a:lnTo>
                  <a:lnTo>
                    <a:pt x="572162" y="2462025"/>
                  </a:lnTo>
                  <a:lnTo>
                    <a:pt x="517787" y="2442764"/>
                  </a:lnTo>
                  <a:lnTo>
                    <a:pt x="465246" y="2416281"/>
                  </a:lnTo>
                  <a:lnTo>
                    <a:pt x="414694" y="2382857"/>
                  </a:lnTo>
                  <a:lnTo>
                    <a:pt x="366285" y="2342770"/>
                  </a:lnTo>
                  <a:lnTo>
                    <a:pt x="320174" y="2296299"/>
                  </a:lnTo>
                  <a:lnTo>
                    <a:pt x="276514" y="2243724"/>
                  </a:lnTo>
                  <a:lnTo>
                    <a:pt x="235460" y="2185323"/>
                  </a:lnTo>
                  <a:lnTo>
                    <a:pt x="197167" y="2121376"/>
                  </a:lnTo>
                  <a:lnTo>
                    <a:pt x="161788" y="2052161"/>
                  </a:lnTo>
                  <a:lnTo>
                    <a:pt x="129479" y="1977958"/>
                  </a:lnTo>
                  <a:lnTo>
                    <a:pt x="100392" y="1899047"/>
                  </a:lnTo>
                  <a:lnTo>
                    <a:pt x="74683" y="1815705"/>
                  </a:lnTo>
                  <a:lnTo>
                    <a:pt x="52506" y="1728212"/>
                  </a:lnTo>
                  <a:lnTo>
                    <a:pt x="34015" y="1636847"/>
                  </a:lnTo>
                  <a:lnTo>
                    <a:pt x="19365" y="1541889"/>
                  </a:lnTo>
                  <a:lnTo>
                    <a:pt x="8709" y="1443617"/>
                  </a:lnTo>
                  <a:lnTo>
                    <a:pt x="2203" y="1342311"/>
                  </a:lnTo>
                  <a:lnTo>
                    <a:pt x="0" y="1238250"/>
                  </a:lnTo>
                  <a:lnTo>
                    <a:pt x="2203" y="1134197"/>
                  </a:lnTo>
                  <a:lnTo>
                    <a:pt x="8709" y="1032917"/>
                  </a:lnTo>
                  <a:lnTo>
                    <a:pt x="19365" y="934687"/>
                  </a:lnTo>
                  <a:lnTo>
                    <a:pt x="34015" y="839784"/>
                  </a:lnTo>
                  <a:lnTo>
                    <a:pt x="52506" y="748486"/>
                  </a:lnTo>
                  <a:lnTo>
                    <a:pt x="74683" y="661069"/>
                  </a:lnTo>
                  <a:lnTo>
                    <a:pt x="100392" y="577810"/>
                  </a:lnTo>
                  <a:lnTo>
                    <a:pt x="129479" y="498988"/>
                  </a:lnTo>
                  <a:lnTo>
                    <a:pt x="161788" y="424878"/>
                  </a:lnTo>
                  <a:lnTo>
                    <a:pt x="197167" y="355758"/>
                  </a:lnTo>
                  <a:lnTo>
                    <a:pt x="235460" y="291906"/>
                  </a:lnTo>
                  <a:lnTo>
                    <a:pt x="276514" y="233598"/>
                  </a:lnTo>
                  <a:lnTo>
                    <a:pt x="320174" y="181112"/>
                  </a:lnTo>
                  <a:lnTo>
                    <a:pt x="366285" y="134725"/>
                  </a:lnTo>
                  <a:lnTo>
                    <a:pt x="414694" y="94714"/>
                  </a:lnTo>
                  <a:lnTo>
                    <a:pt x="465246" y="61356"/>
                  </a:lnTo>
                  <a:lnTo>
                    <a:pt x="517787" y="34928"/>
                  </a:lnTo>
                  <a:lnTo>
                    <a:pt x="572162" y="15708"/>
                  </a:lnTo>
                  <a:lnTo>
                    <a:pt x="628218" y="3973"/>
                  </a:lnTo>
                  <a:lnTo>
                    <a:pt x="685800" y="0"/>
                  </a:lnTo>
                  <a:close/>
                </a:path>
              </a:pathLst>
            </a:custGeom>
            <a:ln w="72960">
              <a:solidFill>
                <a:srgbClr val="FF0000"/>
              </a:solidFill>
            </a:ln>
          </p:spPr>
          <p:txBody>
            <a:bodyPr wrap="square" lIns="0" tIns="0" rIns="0" bIns="0" rtlCol="0"/>
            <a:lstStyle/>
            <a:p>
              <a:endParaRPr sz="1200">
                <a:latin typeface="Times New Roman" pitchFamily="18" charset="0"/>
                <a:cs typeface="Times New Roman" pitchFamily="18" charset="0"/>
              </a:endParaRPr>
            </a:p>
          </p:txBody>
        </p:sp>
        <p:sp>
          <p:nvSpPr>
            <p:cNvPr id="46" name="object 11"/>
            <p:cNvSpPr/>
            <p:nvPr/>
          </p:nvSpPr>
          <p:spPr>
            <a:xfrm>
              <a:off x="6811009" y="2874010"/>
              <a:ext cx="0" cy="0"/>
            </a:xfrm>
            <a:custGeom>
              <a:avLst/>
              <a:gdLst/>
              <a:ahLst/>
              <a:cxnLst/>
              <a:rect l="l" t="t" r="r" b="b"/>
              <a:pathLst>
                <a:path>
                  <a:moveTo>
                    <a:pt x="0" y="0"/>
                  </a:moveTo>
                  <a:lnTo>
                    <a:pt x="0" y="0"/>
                  </a:lnTo>
                </a:path>
              </a:pathLst>
            </a:custGeom>
            <a:ln w="72960">
              <a:solidFill>
                <a:srgbClr val="FF0000"/>
              </a:solidFill>
            </a:ln>
          </p:spPr>
          <p:txBody>
            <a:bodyPr wrap="square" lIns="0" tIns="0" rIns="0" bIns="0" rtlCol="0"/>
            <a:lstStyle/>
            <a:p>
              <a:endParaRPr sz="1200">
                <a:latin typeface="Times New Roman" pitchFamily="18" charset="0"/>
                <a:cs typeface="Times New Roman" pitchFamily="18" charset="0"/>
              </a:endParaRPr>
            </a:p>
          </p:txBody>
        </p:sp>
        <p:sp>
          <p:nvSpPr>
            <p:cNvPr id="47" name="object 12"/>
            <p:cNvSpPr/>
            <p:nvPr/>
          </p:nvSpPr>
          <p:spPr>
            <a:xfrm>
              <a:off x="8182609" y="5351779"/>
              <a:ext cx="0" cy="0"/>
            </a:xfrm>
            <a:custGeom>
              <a:avLst/>
              <a:gdLst/>
              <a:ahLst/>
              <a:cxnLst/>
              <a:rect l="l" t="t" r="r" b="b"/>
              <a:pathLst>
                <a:path>
                  <a:moveTo>
                    <a:pt x="0" y="0"/>
                  </a:moveTo>
                  <a:lnTo>
                    <a:pt x="0" y="0"/>
                  </a:lnTo>
                </a:path>
              </a:pathLst>
            </a:custGeom>
            <a:ln w="72960">
              <a:solidFill>
                <a:srgbClr val="FF0000"/>
              </a:solidFill>
            </a:ln>
          </p:spPr>
          <p:txBody>
            <a:bodyPr wrap="square" lIns="0" tIns="0" rIns="0" bIns="0" rtlCol="0"/>
            <a:lstStyle/>
            <a:p>
              <a:endParaRPr sz="1200">
                <a:latin typeface="Times New Roman" pitchFamily="18" charset="0"/>
                <a:cs typeface="Times New Roman" pitchFamily="18" charset="0"/>
              </a:endParaRPr>
            </a:p>
          </p:txBody>
        </p:sp>
        <p:sp>
          <p:nvSpPr>
            <p:cNvPr id="48" name="object 13"/>
            <p:cNvSpPr txBox="1"/>
            <p:nvPr/>
          </p:nvSpPr>
          <p:spPr>
            <a:xfrm>
              <a:off x="6958330" y="3943269"/>
              <a:ext cx="1076959" cy="417003"/>
            </a:xfrm>
            <a:prstGeom prst="rect">
              <a:avLst/>
            </a:prstGeom>
          </p:spPr>
          <p:txBody>
            <a:bodyPr vert="horz" wrap="square" lIns="0" tIns="0" rIns="0" bIns="0" rtlCol="0">
              <a:spAutoFit/>
            </a:bodyPr>
            <a:lstStyle/>
            <a:p>
              <a:pPr marL="12700">
                <a:lnSpc>
                  <a:spcPct val="100000"/>
                </a:lnSpc>
              </a:pPr>
              <a:r>
                <a:rPr sz="2000" b="1" spc="-5" dirty="0">
                  <a:solidFill>
                    <a:srgbClr val="FF0000"/>
                  </a:solidFill>
                  <a:latin typeface="Times New Roman" pitchFamily="18" charset="0"/>
                  <a:cs typeface="Times New Roman" pitchFamily="18" charset="0"/>
                </a:rPr>
                <a:t>Er</a:t>
              </a:r>
              <a:r>
                <a:rPr sz="2000" b="1" spc="-10" dirty="0">
                  <a:solidFill>
                    <a:srgbClr val="FF0000"/>
                  </a:solidFill>
                  <a:latin typeface="Times New Roman" pitchFamily="18" charset="0"/>
                  <a:cs typeface="Times New Roman" pitchFamily="18" charset="0"/>
                </a:rPr>
                <a:t>r</a:t>
              </a:r>
              <a:r>
                <a:rPr sz="2000" b="1" spc="-5" dirty="0">
                  <a:solidFill>
                    <a:srgbClr val="FF0000"/>
                  </a:solidFill>
                  <a:latin typeface="Times New Roman" pitchFamily="18" charset="0"/>
                  <a:cs typeface="Times New Roman" pitchFamily="18" charset="0"/>
                </a:rPr>
                <a:t>or</a:t>
              </a:r>
              <a:endParaRPr sz="2000">
                <a:latin typeface="Times New Roman" pitchFamily="18" charset="0"/>
                <a:cs typeface="Times New Roman" pitchFamily="18" charset="0"/>
              </a:endParaRPr>
            </a:p>
          </p:txBody>
        </p:sp>
        <p:sp>
          <p:nvSpPr>
            <p:cNvPr id="49" name="object 14"/>
            <p:cNvSpPr/>
            <p:nvPr/>
          </p:nvSpPr>
          <p:spPr>
            <a:xfrm>
              <a:off x="2186939" y="5241925"/>
              <a:ext cx="4801870" cy="0"/>
            </a:xfrm>
            <a:custGeom>
              <a:avLst/>
              <a:gdLst/>
              <a:ahLst/>
              <a:cxnLst/>
              <a:rect l="l" t="t" r="r" b="b"/>
              <a:pathLst>
                <a:path w="4801870">
                  <a:moveTo>
                    <a:pt x="0" y="0"/>
                  </a:moveTo>
                  <a:lnTo>
                    <a:pt x="4801870" y="0"/>
                  </a:lnTo>
                </a:path>
              </a:pathLst>
            </a:custGeom>
            <a:ln w="55880">
              <a:solidFill>
                <a:srgbClr val="000000"/>
              </a:solidFill>
            </a:ln>
          </p:spPr>
          <p:txBody>
            <a:bodyPr wrap="square" lIns="0" tIns="0" rIns="0" bIns="0" rtlCol="0"/>
            <a:lstStyle/>
            <a:p>
              <a:endParaRPr sz="1200">
                <a:latin typeface="Times New Roman" pitchFamily="18" charset="0"/>
                <a:cs typeface="Times New Roman" pitchFamily="18" charset="0"/>
              </a:endParaRPr>
            </a:p>
          </p:txBody>
        </p:sp>
        <p:sp>
          <p:nvSpPr>
            <p:cNvPr id="50" name="object 15"/>
            <p:cNvSpPr/>
            <p:nvPr/>
          </p:nvSpPr>
          <p:spPr>
            <a:xfrm>
              <a:off x="6931659" y="5147309"/>
              <a:ext cx="284480" cy="189230"/>
            </a:xfrm>
            <a:custGeom>
              <a:avLst/>
              <a:gdLst/>
              <a:ahLst/>
              <a:cxnLst/>
              <a:rect l="l" t="t" r="r" b="b"/>
              <a:pathLst>
                <a:path w="284479" h="189229">
                  <a:moveTo>
                    <a:pt x="0" y="0"/>
                  </a:moveTo>
                  <a:lnTo>
                    <a:pt x="0" y="189229"/>
                  </a:lnTo>
                  <a:lnTo>
                    <a:pt x="284480" y="95250"/>
                  </a:lnTo>
                  <a:lnTo>
                    <a:pt x="0" y="0"/>
                  </a:lnTo>
                  <a:close/>
                </a:path>
              </a:pathLst>
            </a:custGeom>
            <a:solidFill>
              <a:srgbClr val="000000"/>
            </a:solidFill>
          </p:spPr>
          <p:txBody>
            <a:bodyPr wrap="square" lIns="0" tIns="0" rIns="0" bIns="0" rtlCol="0"/>
            <a:lstStyle/>
            <a:p>
              <a:endParaRPr sz="1200">
                <a:latin typeface="Times New Roman" pitchFamily="18" charset="0"/>
                <a:cs typeface="Times New Roman" pitchFamily="18" charset="0"/>
              </a:endParaRPr>
            </a:p>
          </p:txBody>
        </p:sp>
        <p:sp>
          <p:nvSpPr>
            <p:cNvPr id="51" name="object 16"/>
            <p:cNvSpPr txBox="1"/>
            <p:nvPr/>
          </p:nvSpPr>
          <p:spPr>
            <a:xfrm>
              <a:off x="2217420" y="2561614"/>
              <a:ext cx="675005" cy="333602"/>
            </a:xfrm>
            <a:prstGeom prst="rect">
              <a:avLst/>
            </a:prstGeom>
          </p:spPr>
          <p:txBody>
            <a:bodyPr vert="horz" wrap="square" lIns="0" tIns="0" rIns="0" bIns="0" rtlCol="0">
              <a:spAutoFit/>
            </a:bodyPr>
            <a:lstStyle/>
            <a:p>
              <a:pPr marL="12700">
                <a:lnSpc>
                  <a:spcPct val="100000"/>
                </a:lnSpc>
              </a:pPr>
              <a:r>
                <a:rPr sz="1600" b="1" spc="-10" dirty="0">
                  <a:latin typeface="Times New Roman" pitchFamily="18" charset="0"/>
                  <a:cs typeface="Times New Roman" pitchFamily="18" charset="0"/>
                </a:rPr>
                <a:t>i</a:t>
              </a:r>
              <a:r>
                <a:rPr sz="1600" b="1" spc="-5" dirty="0">
                  <a:latin typeface="Times New Roman" pitchFamily="18" charset="0"/>
                  <a:cs typeface="Times New Roman" pitchFamily="18" charset="0"/>
                </a:rPr>
                <a:t>n</a:t>
              </a:r>
              <a:r>
                <a:rPr sz="1600" b="1" dirty="0">
                  <a:latin typeface="Times New Roman" pitchFamily="18" charset="0"/>
                  <a:cs typeface="Times New Roman" pitchFamily="18" charset="0"/>
                </a:rPr>
                <a:t>p</a:t>
              </a:r>
              <a:r>
                <a:rPr sz="1600" b="1" spc="-5" dirty="0">
                  <a:latin typeface="Times New Roman" pitchFamily="18" charset="0"/>
                  <a:cs typeface="Times New Roman" pitchFamily="18" charset="0"/>
                </a:rPr>
                <a:t>u</a:t>
              </a:r>
              <a:r>
                <a:rPr sz="1600" b="1" dirty="0">
                  <a:latin typeface="Times New Roman" pitchFamily="18" charset="0"/>
                  <a:cs typeface="Times New Roman" pitchFamily="18" charset="0"/>
                </a:rPr>
                <a:t>t</a:t>
              </a:r>
              <a:endParaRPr sz="1600">
                <a:latin typeface="Times New Roman" pitchFamily="18" charset="0"/>
                <a:cs typeface="Times New Roman" pitchFamily="18" charset="0"/>
              </a:endParaRPr>
            </a:p>
          </p:txBody>
        </p:sp>
        <p:sp>
          <p:nvSpPr>
            <p:cNvPr id="52" name="object 17"/>
            <p:cNvSpPr txBox="1"/>
            <p:nvPr/>
          </p:nvSpPr>
          <p:spPr>
            <a:xfrm>
              <a:off x="5563870" y="2585745"/>
              <a:ext cx="1350646" cy="333602"/>
            </a:xfrm>
            <a:prstGeom prst="rect">
              <a:avLst/>
            </a:prstGeom>
          </p:spPr>
          <p:txBody>
            <a:bodyPr vert="horz" wrap="square" lIns="0" tIns="0" rIns="0" bIns="0" rtlCol="0">
              <a:spAutoFit/>
            </a:bodyPr>
            <a:lstStyle/>
            <a:p>
              <a:pPr marL="12700">
                <a:lnSpc>
                  <a:spcPct val="100000"/>
                </a:lnSpc>
              </a:pPr>
              <a:r>
                <a:rPr sz="1600" b="1" spc="-15" dirty="0">
                  <a:latin typeface="Times New Roman" pitchFamily="18" charset="0"/>
                  <a:cs typeface="Times New Roman" pitchFamily="18" charset="0"/>
                </a:rPr>
                <a:t>p</a:t>
              </a:r>
              <a:r>
                <a:rPr sz="1600" b="1" spc="-10" dirty="0">
                  <a:latin typeface="Times New Roman" pitchFamily="18" charset="0"/>
                  <a:cs typeface="Times New Roman" pitchFamily="18" charset="0"/>
                </a:rPr>
                <a:t>re</a:t>
              </a:r>
              <a:r>
                <a:rPr sz="1600" b="1" spc="5" dirty="0">
                  <a:latin typeface="Times New Roman" pitchFamily="18" charset="0"/>
                  <a:cs typeface="Times New Roman" pitchFamily="18" charset="0"/>
                </a:rPr>
                <a:t>d</a:t>
              </a:r>
              <a:r>
                <a:rPr sz="1600" b="1" spc="-10" dirty="0">
                  <a:latin typeface="Times New Roman" pitchFamily="18" charset="0"/>
                  <a:cs typeface="Times New Roman" pitchFamily="18" charset="0"/>
                </a:rPr>
                <a:t>i</a:t>
              </a:r>
              <a:r>
                <a:rPr sz="1600" b="1" spc="-20" dirty="0">
                  <a:latin typeface="Times New Roman" pitchFamily="18" charset="0"/>
                  <a:cs typeface="Times New Roman" pitchFamily="18" charset="0"/>
                </a:rPr>
                <a:t>c</a:t>
              </a:r>
              <a:r>
                <a:rPr sz="1600" b="1" spc="-25" dirty="0">
                  <a:latin typeface="Times New Roman" pitchFamily="18" charset="0"/>
                  <a:cs typeface="Times New Roman" pitchFamily="18" charset="0"/>
                </a:rPr>
                <a:t>t</a:t>
              </a:r>
              <a:r>
                <a:rPr sz="1600" b="1" spc="-10" dirty="0">
                  <a:latin typeface="Times New Roman" pitchFamily="18" charset="0"/>
                  <a:cs typeface="Times New Roman" pitchFamily="18" charset="0"/>
                </a:rPr>
                <a:t>i</a:t>
              </a:r>
              <a:r>
                <a:rPr sz="1600" b="1" spc="-15" dirty="0">
                  <a:latin typeface="Times New Roman" pitchFamily="18" charset="0"/>
                  <a:cs typeface="Times New Roman" pitchFamily="18" charset="0"/>
                </a:rPr>
                <a:t>o</a:t>
              </a:r>
              <a:r>
                <a:rPr sz="1600" b="1" dirty="0">
                  <a:latin typeface="Times New Roman" pitchFamily="18" charset="0"/>
                  <a:cs typeface="Times New Roman" pitchFamily="18" charset="0"/>
                </a:rPr>
                <a:t>n</a:t>
              </a:r>
              <a:endParaRPr sz="1600" dirty="0">
                <a:latin typeface="Times New Roman" pitchFamily="18" charset="0"/>
                <a:cs typeface="Times New Roman" pitchFamily="18" charset="0"/>
              </a:endParaRPr>
            </a:p>
          </p:txBody>
        </p:sp>
        <p:sp>
          <p:nvSpPr>
            <p:cNvPr id="53" name="object 18"/>
            <p:cNvSpPr/>
            <p:nvPr/>
          </p:nvSpPr>
          <p:spPr>
            <a:xfrm>
              <a:off x="2040889" y="4597400"/>
              <a:ext cx="1144270" cy="1143000"/>
            </a:xfrm>
            <a:custGeom>
              <a:avLst/>
              <a:gdLst/>
              <a:ahLst/>
              <a:cxnLst/>
              <a:rect l="l" t="t" r="r" b="b"/>
              <a:pathLst>
                <a:path w="1144270" h="1143000">
                  <a:moveTo>
                    <a:pt x="238760" y="191769"/>
                  </a:moveTo>
                  <a:lnTo>
                    <a:pt x="284480" y="414019"/>
                  </a:lnTo>
                  <a:lnTo>
                    <a:pt x="62230" y="436880"/>
                  </a:lnTo>
                  <a:lnTo>
                    <a:pt x="208280" y="613410"/>
                  </a:lnTo>
                  <a:lnTo>
                    <a:pt x="0" y="680719"/>
                  </a:lnTo>
                  <a:lnTo>
                    <a:pt x="176530" y="812800"/>
                  </a:lnTo>
                  <a:lnTo>
                    <a:pt x="68580" y="943610"/>
                  </a:lnTo>
                  <a:lnTo>
                    <a:pt x="254000" y="965200"/>
                  </a:lnTo>
                  <a:lnTo>
                    <a:pt x="260350" y="1143000"/>
                  </a:lnTo>
                  <a:lnTo>
                    <a:pt x="398780" y="958850"/>
                  </a:lnTo>
                  <a:lnTo>
                    <a:pt x="503352" y="958850"/>
                  </a:lnTo>
                  <a:lnTo>
                    <a:pt x="523240" y="919480"/>
                  </a:lnTo>
                  <a:lnTo>
                    <a:pt x="630045" y="919480"/>
                  </a:lnTo>
                  <a:lnTo>
                    <a:pt x="645160" y="843280"/>
                  </a:lnTo>
                  <a:lnTo>
                    <a:pt x="783348" y="843280"/>
                  </a:lnTo>
                  <a:lnTo>
                    <a:pt x="774700" y="759460"/>
                  </a:lnTo>
                  <a:lnTo>
                    <a:pt x="948763" y="759460"/>
                  </a:lnTo>
                  <a:lnTo>
                    <a:pt x="867410" y="651510"/>
                  </a:lnTo>
                  <a:lnTo>
                    <a:pt x="967740" y="596900"/>
                  </a:lnTo>
                  <a:lnTo>
                    <a:pt x="899160" y="497839"/>
                  </a:lnTo>
                  <a:lnTo>
                    <a:pt x="1144270" y="351789"/>
                  </a:lnTo>
                  <a:lnTo>
                    <a:pt x="867410" y="345439"/>
                  </a:lnTo>
                  <a:lnTo>
                    <a:pt x="871111" y="337819"/>
                  </a:lnTo>
                  <a:lnTo>
                    <a:pt x="452120" y="337819"/>
                  </a:lnTo>
                  <a:lnTo>
                    <a:pt x="238760" y="191769"/>
                  </a:lnTo>
                  <a:close/>
                </a:path>
                <a:path w="1144270" h="1143000">
                  <a:moveTo>
                    <a:pt x="503352" y="958850"/>
                  </a:moveTo>
                  <a:lnTo>
                    <a:pt x="398780" y="958850"/>
                  </a:lnTo>
                  <a:lnTo>
                    <a:pt x="461010" y="1042669"/>
                  </a:lnTo>
                  <a:lnTo>
                    <a:pt x="503352" y="958850"/>
                  </a:lnTo>
                  <a:close/>
                </a:path>
                <a:path w="1144270" h="1143000">
                  <a:moveTo>
                    <a:pt x="630045" y="919480"/>
                  </a:moveTo>
                  <a:lnTo>
                    <a:pt x="523240" y="919480"/>
                  </a:lnTo>
                  <a:lnTo>
                    <a:pt x="614680" y="996950"/>
                  </a:lnTo>
                  <a:lnTo>
                    <a:pt x="630045" y="919480"/>
                  </a:lnTo>
                  <a:close/>
                </a:path>
                <a:path w="1144270" h="1143000">
                  <a:moveTo>
                    <a:pt x="783348" y="843280"/>
                  </a:moveTo>
                  <a:lnTo>
                    <a:pt x="645160" y="843280"/>
                  </a:lnTo>
                  <a:lnTo>
                    <a:pt x="791210" y="919480"/>
                  </a:lnTo>
                  <a:lnTo>
                    <a:pt x="783348" y="843280"/>
                  </a:lnTo>
                  <a:close/>
                </a:path>
                <a:path w="1144270" h="1143000">
                  <a:moveTo>
                    <a:pt x="948763" y="759460"/>
                  </a:moveTo>
                  <a:lnTo>
                    <a:pt x="774700" y="759460"/>
                  </a:lnTo>
                  <a:lnTo>
                    <a:pt x="999490" y="826769"/>
                  </a:lnTo>
                  <a:lnTo>
                    <a:pt x="948763" y="759460"/>
                  </a:lnTo>
                  <a:close/>
                </a:path>
                <a:path w="1144270" h="1143000">
                  <a:moveTo>
                    <a:pt x="514350" y="99060"/>
                  </a:moveTo>
                  <a:lnTo>
                    <a:pt x="452120" y="337819"/>
                  </a:lnTo>
                  <a:lnTo>
                    <a:pt x="871111" y="337819"/>
                  </a:lnTo>
                  <a:lnTo>
                    <a:pt x="886532" y="306069"/>
                  </a:lnTo>
                  <a:lnTo>
                    <a:pt x="768350" y="306069"/>
                  </a:lnTo>
                  <a:lnTo>
                    <a:pt x="771828" y="229869"/>
                  </a:lnTo>
                  <a:lnTo>
                    <a:pt x="607060" y="229869"/>
                  </a:lnTo>
                  <a:lnTo>
                    <a:pt x="514350" y="99060"/>
                  </a:lnTo>
                  <a:close/>
                </a:path>
                <a:path w="1144270" h="1143000">
                  <a:moveTo>
                    <a:pt x="953770" y="167639"/>
                  </a:moveTo>
                  <a:lnTo>
                    <a:pt x="768350" y="306069"/>
                  </a:lnTo>
                  <a:lnTo>
                    <a:pt x="886532" y="306069"/>
                  </a:lnTo>
                  <a:lnTo>
                    <a:pt x="953770" y="167639"/>
                  </a:lnTo>
                  <a:close/>
                </a:path>
                <a:path w="1144270" h="1143000">
                  <a:moveTo>
                    <a:pt x="782320" y="0"/>
                  </a:moveTo>
                  <a:lnTo>
                    <a:pt x="607060" y="229869"/>
                  </a:lnTo>
                  <a:lnTo>
                    <a:pt x="771828" y="229869"/>
                  </a:lnTo>
                  <a:lnTo>
                    <a:pt x="782320" y="0"/>
                  </a:lnTo>
                  <a:close/>
                </a:path>
              </a:pathLst>
            </a:custGeom>
            <a:solidFill>
              <a:srgbClr val="FFFF00"/>
            </a:solidFill>
          </p:spPr>
          <p:txBody>
            <a:bodyPr wrap="square" lIns="0" tIns="0" rIns="0" bIns="0" rtlCol="0"/>
            <a:lstStyle/>
            <a:p>
              <a:endParaRPr sz="1200">
                <a:latin typeface="Times New Roman" pitchFamily="18" charset="0"/>
                <a:cs typeface="Times New Roman" pitchFamily="18" charset="0"/>
              </a:endParaRPr>
            </a:p>
          </p:txBody>
        </p:sp>
        <p:sp>
          <p:nvSpPr>
            <p:cNvPr id="54" name="object 19"/>
            <p:cNvSpPr/>
            <p:nvPr/>
          </p:nvSpPr>
          <p:spPr>
            <a:xfrm>
              <a:off x="2040889" y="4597400"/>
              <a:ext cx="1144270" cy="1143000"/>
            </a:xfrm>
            <a:custGeom>
              <a:avLst/>
              <a:gdLst/>
              <a:ahLst/>
              <a:cxnLst/>
              <a:rect l="l" t="t" r="r" b="b"/>
              <a:pathLst>
                <a:path w="1144270" h="1143000">
                  <a:moveTo>
                    <a:pt x="607060" y="229869"/>
                  </a:moveTo>
                  <a:lnTo>
                    <a:pt x="514350" y="99060"/>
                  </a:lnTo>
                  <a:lnTo>
                    <a:pt x="452120" y="337819"/>
                  </a:lnTo>
                  <a:lnTo>
                    <a:pt x="238760" y="191769"/>
                  </a:lnTo>
                  <a:lnTo>
                    <a:pt x="284480" y="414019"/>
                  </a:lnTo>
                  <a:lnTo>
                    <a:pt x="62230" y="436880"/>
                  </a:lnTo>
                  <a:lnTo>
                    <a:pt x="208280" y="613410"/>
                  </a:lnTo>
                  <a:lnTo>
                    <a:pt x="0" y="680719"/>
                  </a:lnTo>
                  <a:lnTo>
                    <a:pt x="176530" y="812800"/>
                  </a:lnTo>
                  <a:lnTo>
                    <a:pt x="68580" y="943610"/>
                  </a:lnTo>
                  <a:lnTo>
                    <a:pt x="254000" y="965200"/>
                  </a:lnTo>
                  <a:lnTo>
                    <a:pt x="260350" y="1143000"/>
                  </a:lnTo>
                  <a:lnTo>
                    <a:pt x="398780" y="958850"/>
                  </a:lnTo>
                  <a:lnTo>
                    <a:pt x="461010" y="1042669"/>
                  </a:lnTo>
                  <a:lnTo>
                    <a:pt x="523240" y="919480"/>
                  </a:lnTo>
                  <a:lnTo>
                    <a:pt x="614680" y="996950"/>
                  </a:lnTo>
                  <a:lnTo>
                    <a:pt x="645160" y="843280"/>
                  </a:lnTo>
                  <a:lnTo>
                    <a:pt x="791210" y="919480"/>
                  </a:lnTo>
                  <a:lnTo>
                    <a:pt x="774700" y="759460"/>
                  </a:lnTo>
                  <a:lnTo>
                    <a:pt x="999490" y="826769"/>
                  </a:lnTo>
                  <a:lnTo>
                    <a:pt x="867410" y="651510"/>
                  </a:lnTo>
                  <a:lnTo>
                    <a:pt x="967740" y="596900"/>
                  </a:lnTo>
                  <a:lnTo>
                    <a:pt x="899160" y="497839"/>
                  </a:lnTo>
                  <a:lnTo>
                    <a:pt x="1144270" y="351789"/>
                  </a:lnTo>
                  <a:lnTo>
                    <a:pt x="867410" y="345439"/>
                  </a:lnTo>
                  <a:lnTo>
                    <a:pt x="953770" y="167639"/>
                  </a:lnTo>
                  <a:lnTo>
                    <a:pt x="768350" y="306069"/>
                  </a:lnTo>
                  <a:lnTo>
                    <a:pt x="782320" y="0"/>
                  </a:lnTo>
                  <a:lnTo>
                    <a:pt x="607060" y="229869"/>
                  </a:lnTo>
                  <a:close/>
                </a:path>
              </a:pathLst>
            </a:custGeom>
            <a:ln w="3175">
              <a:solidFill>
                <a:srgbClr val="000000"/>
              </a:solidFill>
            </a:ln>
          </p:spPr>
          <p:txBody>
            <a:bodyPr wrap="square" lIns="0" tIns="0" rIns="0" bIns="0" rtlCol="0"/>
            <a:lstStyle/>
            <a:p>
              <a:endParaRPr sz="1200">
                <a:latin typeface="Times New Roman" pitchFamily="18" charset="0"/>
                <a:cs typeface="Times New Roman" pitchFamily="18" charset="0"/>
              </a:endParaRPr>
            </a:p>
          </p:txBody>
        </p:sp>
        <p:sp>
          <p:nvSpPr>
            <p:cNvPr id="55" name="object 20"/>
            <p:cNvSpPr/>
            <p:nvPr/>
          </p:nvSpPr>
          <p:spPr>
            <a:xfrm>
              <a:off x="2040889" y="4597400"/>
              <a:ext cx="0" cy="0"/>
            </a:xfrm>
            <a:custGeom>
              <a:avLst/>
              <a:gdLst/>
              <a:ahLst/>
              <a:cxnLst/>
              <a:rect l="l" t="t" r="r" b="b"/>
              <a:pathLst>
                <a:path>
                  <a:moveTo>
                    <a:pt x="0" y="0"/>
                  </a:moveTo>
                  <a:lnTo>
                    <a:pt x="0" y="0"/>
                  </a:lnTo>
                </a:path>
              </a:pathLst>
            </a:custGeom>
            <a:ln w="3175">
              <a:solidFill>
                <a:srgbClr val="000000"/>
              </a:solidFill>
            </a:ln>
          </p:spPr>
          <p:txBody>
            <a:bodyPr wrap="square" lIns="0" tIns="0" rIns="0" bIns="0" rtlCol="0"/>
            <a:lstStyle/>
            <a:p>
              <a:endParaRPr sz="1200">
                <a:latin typeface="Times New Roman" pitchFamily="18" charset="0"/>
                <a:cs typeface="Times New Roman" pitchFamily="18" charset="0"/>
              </a:endParaRPr>
            </a:p>
          </p:txBody>
        </p:sp>
        <p:sp>
          <p:nvSpPr>
            <p:cNvPr id="56" name="object 21"/>
            <p:cNvSpPr/>
            <p:nvPr/>
          </p:nvSpPr>
          <p:spPr>
            <a:xfrm>
              <a:off x="3185160" y="5740400"/>
              <a:ext cx="0" cy="0"/>
            </a:xfrm>
            <a:custGeom>
              <a:avLst/>
              <a:gdLst/>
              <a:ahLst/>
              <a:cxnLst/>
              <a:rect l="l" t="t" r="r" b="b"/>
              <a:pathLst>
                <a:path>
                  <a:moveTo>
                    <a:pt x="0" y="0"/>
                  </a:moveTo>
                  <a:lnTo>
                    <a:pt x="0" y="0"/>
                  </a:lnTo>
                </a:path>
              </a:pathLst>
            </a:custGeom>
            <a:ln w="3175">
              <a:solidFill>
                <a:srgbClr val="000000"/>
              </a:solidFill>
            </a:ln>
          </p:spPr>
          <p:txBody>
            <a:bodyPr wrap="square" lIns="0" tIns="0" rIns="0" bIns="0" rtlCol="0"/>
            <a:lstStyle/>
            <a:p>
              <a:endParaRPr sz="1200">
                <a:latin typeface="Times New Roman" pitchFamily="18" charset="0"/>
                <a:cs typeface="Times New Roman" pitchFamily="18" charset="0"/>
              </a:endParaRPr>
            </a:p>
          </p:txBody>
        </p:sp>
        <p:sp>
          <p:nvSpPr>
            <p:cNvPr id="57" name="object 22"/>
            <p:cNvSpPr txBox="1"/>
            <p:nvPr/>
          </p:nvSpPr>
          <p:spPr>
            <a:xfrm>
              <a:off x="2406649" y="4829872"/>
              <a:ext cx="398145" cy="750605"/>
            </a:xfrm>
            <a:prstGeom prst="rect">
              <a:avLst/>
            </a:prstGeom>
          </p:spPr>
          <p:txBody>
            <a:bodyPr vert="horz" wrap="square" lIns="0" tIns="0" rIns="0" bIns="0" rtlCol="0">
              <a:spAutoFit/>
            </a:bodyPr>
            <a:lstStyle/>
            <a:p>
              <a:pPr marL="12700">
                <a:lnSpc>
                  <a:spcPct val="100000"/>
                </a:lnSpc>
              </a:pPr>
              <a:r>
                <a:rPr sz="3600" b="1" spc="-30" dirty="0">
                  <a:solidFill>
                    <a:srgbClr val="FF0000"/>
                  </a:solidFill>
                  <a:latin typeface="Times New Roman" pitchFamily="18" charset="0"/>
                  <a:cs typeface="Times New Roman" pitchFamily="18" charset="0"/>
                </a:rPr>
                <a:t>?</a:t>
              </a:r>
              <a:endParaRPr sz="3600">
                <a:latin typeface="Times New Roman" pitchFamily="18" charset="0"/>
                <a:cs typeface="Times New Roman" pitchFamily="18" charset="0"/>
              </a:endParaRPr>
            </a:p>
          </p:txBody>
        </p:sp>
      </p:grpSp>
      <p:grpSp>
        <p:nvGrpSpPr>
          <p:cNvPr id="5" name="组合 4"/>
          <p:cNvGrpSpPr/>
          <p:nvPr/>
        </p:nvGrpSpPr>
        <p:grpSpPr>
          <a:xfrm>
            <a:off x="608370" y="4858105"/>
            <a:ext cx="3305388" cy="733371"/>
            <a:chOff x="4007189" y="4021939"/>
            <a:chExt cx="3761741" cy="923263"/>
          </a:xfrm>
        </p:grpSpPr>
        <p:sp>
          <p:nvSpPr>
            <p:cNvPr id="59" name="object 6"/>
            <p:cNvSpPr/>
            <p:nvPr/>
          </p:nvSpPr>
          <p:spPr>
            <a:xfrm>
              <a:off x="5104468" y="4080333"/>
              <a:ext cx="1573530" cy="864869"/>
            </a:xfrm>
            <a:custGeom>
              <a:avLst/>
              <a:gdLst/>
              <a:ahLst/>
              <a:cxnLst/>
              <a:rect l="l" t="t" r="r" b="b"/>
              <a:pathLst>
                <a:path w="1573529" h="864870">
                  <a:moveTo>
                    <a:pt x="1573530" y="0"/>
                  </a:moveTo>
                  <a:lnTo>
                    <a:pt x="0" y="0"/>
                  </a:lnTo>
                  <a:lnTo>
                    <a:pt x="0" y="864870"/>
                  </a:lnTo>
                  <a:lnTo>
                    <a:pt x="1573530" y="864870"/>
                  </a:lnTo>
                  <a:lnTo>
                    <a:pt x="1573530" y="0"/>
                  </a:lnTo>
                  <a:close/>
                </a:path>
              </a:pathLst>
            </a:custGeom>
            <a:solidFill>
              <a:srgbClr val="000000"/>
            </a:solidFill>
          </p:spPr>
          <p:txBody>
            <a:bodyPr wrap="square" lIns="0" tIns="0" rIns="0" bIns="0" rtlCol="0"/>
            <a:lstStyle/>
            <a:p>
              <a:endParaRPr sz="1600">
                <a:latin typeface="Times New Roman" pitchFamily="18" charset="0"/>
                <a:cs typeface="Times New Roman" pitchFamily="18" charset="0"/>
              </a:endParaRPr>
            </a:p>
          </p:txBody>
        </p:sp>
        <p:sp>
          <p:nvSpPr>
            <p:cNvPr id="60" name="object 7"/>
            <p:cNvSpPr/>
            <p:nvPr/>
          </p:nvSpPr>
          <p:spPr>
            <a:xfrm>
              <a:off x="5104468" y="4080333"/>
              <a:ext cx="1573530" cy="864869"/>
            </a:xfrm>
            <a:custGeom>
              <a:avLst/>
              <a:gdLst/>
              <a:ahLst/>
              <a:cxnLst/>
              <a:rect l="l" t="t" r="r" b="b"/>
              <a:pathLst>
                <a:path w="1573529" h="864870">
                  <a:moveTo>
                    <a:pt x="787400" y="864870"/>
                  </a:moveTo>
                  <a:lnTo>
                    <a:pt x="0" y="864870"/>
                  </a:lnTo>
                  <a:lnTo>
                    <a:pt x="0" y="0"/>
                  </a:lnTo>
                  <a:lnTo>
                    <a:pt x="1573530" y="0"/>
                  </a:lnTo>
                  <a:lnTo>
                    <a:pt x="1573530" y="864870"/>
                  </a:lnTo>
                  <a:lnTo>
                    <a:pt x="787400" y="864870"/>
                  </a:lnTo>
                  <a:close/>
                </a:path>
              </a:pathLst>
            </a:custGeom>
            <a:ln w="54630">
              <a:solidFill>
                <a:srgbClr val="000000"/>
              </a:solidFill>
            </a:ln>
          </p:spPr>
          <p:txBody>
            <a:bodyPr wrap="square" lIns="0" tIns="0" rIns="0" bIns="0" rtlCol="0"/>
            <a:lstStyle/>
            <a:p>
              <a:endParaRPr sz="1600">
                <a:latin typeface="Times New Roman" pitchFamily="18" charset="0"/>
                <a:cs typeface="Times New Roman" pitchFamily="18" charset="0"/>
              </a:endParaRPr>
            </a:p>
          </p:txBody>
        </p:sp>
        <p:sp>
          <p:nvSpPr>
            <p:cNvPr id="61" name="object 8"/>
            <p:cNvSpPr/>
            <p:nvPr/>
          </p:nvSpPr>
          <p:spPr>
            <a:xfrm>
              <a:off x="4007189" y="4465778"/>
              <a:ext cx="869950" cy="0"/>
            </a:xfrm>
            <a:custGeom>
              <a:avLst/>
              <a:gdLst/>
              <a:ahLst/>
              <a:cxnLst/>
              <a:rect l="l" t="t" r="r" b="b"/>
              <a:pathLst>
                <a:path w="869950">
                  <a:moveTo>
                    <a:pt x="0" y="0"/>
                  </a:moveTo>
                  <a:lnTo>
                    <a:pt x="869950" y="0"/>
                  </a:lnTo>
                </a:path>
              </a:pathLst>
            </a:custGeom>
            <a:ln w="55880">
              <a:solidFill>
                <a:srgbClr val="000000"/>
              </a:solidFill>
            </a:ln>
          </p:spPr>
          <p:txBody>
            <a:bodyPr wrap="square" lIns="0" tIns="0" rIns="0" bIns="0" rtlCol="0"/>
            <a:lstStyle/>
            <a:p>
              <a:endParaRPr sz="1600">
                <a:latin typeface="Times New Roman" pitchFamily="18" charset="0"/>
                <a:cs typeface="Times New Roman" pitchFamily="18" charset="0"/>
              </a:endParaRPr>
            </a:p>
          </p:txBody>
        </p:sp>
        <p:sp>
          <p:nvSpPr>
            <p:cNvPr id="62" name="object 9"/>
            <p:cNvSpPr/>
            <p:nvPr/>
          </p:nvSpPr>
          <p:spPr>
            <a:xfrm>
              <a:off x="4819989" y="4371164"/>
              <a:ext cx="284480" cy="190500"/>
            </a:xfrm>
            <a:custGeom>
              <a:avLst/>
              <a:gdLst/>
              <a:ahLst/>
              <a:cxnLst/>
              <a:rect l="l" t="t" r="r" b="b"/>
              <a:pathLst>
                <a:path w="284479" h="190500">
                  <a:moveTo>
                    <a:pt x="0" y="0"/>
                  </a:moveTo>
                  <a:lnTo>
                    <a:pt x="0" y="190500"/>
                  </a:lnTo>
                  <a:lnTo>
                    <a:pt x="284479" y="95250"/>
                  </a:lnTo>
                  <a:lnTo>
                    <a:pt x="0" y="0"/>
                  </a:lnTo>
                  <a:close/>
                </a:path>
              </a:pathLst>
            </a:custGeom>
            <a:solidFill>
              <a:srgbClr val="000000"/>
            </a:solidFill>
          </p:spPr>
          <p:txBody>
            <a:bodyPr wrap="square" lIns="0" tIns="0" rIns="0" bIns="0" rtlCol="0"/>
            <a:lstStyle/>
            <a:p>
              <a:endParaRPr sz="1600">
                <a:latin typeface="Times New Roman" pitchFamily="18" charset="0"/>
                <a:cs typeface="Times New Roman" pitchFamily="18" charset="0"/>
              </a:endParaRPr>
            </a:p>
          </p:txBody>
        </p:sp>
        <p:sp>
          <p:nvSpPr>
            <p:cNvPr id="63" name="object 10"/>
            <p:cNvSpPr txBox="1"/>
            <p:nvPr/>
          </p:nvSpPr>
          <p:spPr>
            <a:xfrm>
              <a:off x="4098628" y="4021939"/>
              <a:ext cx="674371" cy="309975"/>
            </a:xfrm>
            <a:prstGeom prst="rect">
              <a:avLst/>
            </a:prstGeom>
          </p:spPr>
          <p:txBody>
            <a:bodyPr vert="horz" wrap="square" lIns="0" tIns="0" rIns="0" bIns="0" rtlCol="0">
              <a:spAutoFit/>
            </a:bodyPr>
            <a:lstStyle/>
            <a:p>
              <a:pPr marL="12700">
                <a:lnSpc>
                  <a:spcPct val="100000"/>
                </a:lnSpc>
              </a:pPr>
              <a:r>
                <a:rPr sz="1600" b="1" spc="-10" dirty="0">
                  <a:latin typeface="Times New Roman" pitchFamily="18" charset="0"/>
                  <a:cs typeface="Times New Roman" pitchFamily="18" charset="0"/>
                </a:rPr>
                <a:t>i</a:t>
              </a:r>
              <a:r>
                <a:rPr sz="1600" b="1" spc="-5" dirty="0">
                  <a:latin typeface="Times New Roman" pitchFamily="18" charset="0"/>
                  <a:cs typeface="Times New Roman" pitchFamily="18" charset="0"/>
                </a:rPr>
                <a:t>n</a:t>
              </a:r>
              <a:r>
                <a:rPr sz="1600" b="1" spc="-10" dirty="0">
                  <a:latin typeface="Times New Roman" pitchFamily="18" charset="0"/>
                  <a:cs typeface="Times New Roman" pitchFamily="18" charset="0"/>
                </a:rPr>
                <a:t>p</a:t>
              </a:r>
              <a:r>
                <a:rPr sz="1600" b="1" spc="-5" dirty="0">
                  <a:latin typeface="Times New Roman" pitchFamily="18" charset="0"/>
                  <a:cs typeface="Times New Roman" pitchFamily="18" charset="0"/>
                </a:rPr>
                <a:t>u</a:t>
              </a:r>
              <a:r>
                <a:rPr sz="1600" b="1" dirty="0">
                  <a:latin typeface="Times New Roman" pitchFamily="18" charset="0"/>
                  <a:cs typeface="Times New Roman" pitchFamily="18" charset="0"/>
                </a:rPr>
                <a:t>t</a:t>
              </a:r>
              <a:endParaRPr sz="1600" dirty="0">
                <a:latin typeface="Times New Roman" pitchFamily="18" charset="0"/>
                <a:cs typeface="Times New Roman" pitchFamily="18" charset="0"/>
              </a:endParaRPr>
            </a:p>
          </p:txBody>
        </p:sp>
        <p:sp>
          <p:nvSpPr>
            <p:cNvPr id="64" name="object 11"/>
            <p:cNvSpPr txBox="1"/>
            <p:nvPr/>
          </p:nvSpPr>
          <p:spPr>
            <a:xfrm>
              <a:off x="6831668" y="4044797"/>
              <a:ext cx="937262" cy="309975"/>
            </a:xfrm>
            <a:prstGeom prst="rect">
              <a:avLst/>
            </a:prstGeom>
          </p:spPr>
          <p:txBody>
            <a:bodyPr vert="horz" wrap="square" lIns="0" tIns="0" rIns="0" bIns="0" rtlCol="0">
              <a:spAutoFit/>
            </a:bodyPr>
            <a:lstStyle/>
            <a:p>
              <a:pPr marL="12700">
                <a:lnSpc>
                  <a:spcPct val="100000"/>
                </a:lnSpc>
              </a:pPr>
              <a:r>
                <a:rPr lang="en-US" altLang="zh-CN" sz="1600" b="1" spc="-20" dirty="0" smtClean="0">
                  <a:latin typeface="Times New Roman" pitchFamily="18" charset="0"/>
                  <a:cs typeface="Times New Roman" pitchFamily="18" charset="0"/>
                </a:rPr>
                <a:t>code</a:t>
              </a:r>
              <a:endParaRPr sz="1600" dirty="0">
                <a:latin typeface="Times New Roman" pitchFamily="18" charset="0"/>
                <a:cs typeface="Times New Roman" pitchFamily="18" charset="0"/>
              </a:endParaRPr>
            </a:p>
          </p:txBody>
        </p:sp>
        <p:sp>
          <p:nvSpPr>
            <p:cNvPr id="65" name="object 12"/>
            <p:cNvSpPr/>
            <p:nvPr/>
          </p:nvSpPr>
          <p:spPr>
            <a:xfrm>
              <a:off x="6671648" y="4465778"/>
              <a:ext cx="868680" cy="0"/>
            </a:xfrm>
            <a:custGeom>
              <a:avLst/>
              <a:gdLst/>
              <a:ahLst/>
              <a:cxnLst/>
              <a:rect l="l" t="t" r="r" b="b"/>
              <a:pathLst>
                <a:path w="868679">
                  <a:moveTo>
                    <a:pt x="0" y="0"/>
                  </a:moveTo>
                  <a:lnTo>
                    <a:pt x="868679" y="0"/>
                  </a:lnTo>
                </a:path>
              </a:pathLst>
            </a:custGeom>
            <a:ln w="55880">
              <a:solidFill>
                <a:srgbClr val="000000"/>
              </a:solidFill>
            </a:ln>
          </p:spPr>
          <p:txBody>
            <a:bodyPr wrap="square" lIns="0" tIns="0" rIns="0" bIns="0" rtlCol="0"/>
            <a:lstStyle/>
            <a:p>
              <a:endParaRPr sz="1600">
                <a:latin typeface="Times New Roman" pitchFamily="18" charset="0"/>
                <a:cs typeface="Times New Roman" pitchFamily="18" charset="0"/>
              </a:endParaRPr>
            </a:p>
          </p:txBody>
        </p:sp>
        <p:sp>
          <p:nvSpPr>
            <p:cNvPr id="66" name="object 13"/>
            <p:cNvSpPr/>
            <p:nvPr/>
          </p:nvSpPr>
          <p:spPr>
            <a:xfrm>
              <a:off x="7484450" y="4371164"/>
              <a:ext cx="284480" cy="190500"/>
            </a:xfrm>
            <a:custGeom>
              <a:avLst/>
              <a:gdLst/>
              <a:ahLst/>
              <a:cxnLst/>
              <a:rect l="l" t="t" r="r" b="b"/>
              <a:pathLst>
                <a:path w="284479" h="190500">
                  <a:moveTo>
                    <a:pt x="0" y="0"/>
                  </a:moveTo>
                  <a:lnTo>
                    <a:pt x="0" y="190500"/>
                  </a:lnTo>
                  <a:lnTo>
                    <a:pt x="284479" y="95250"/>
                  </a:lnTo>
                  <a:lnTo>
                    <a:pt x="0" y="0"/>
                  </a:lnTo>
                  <a:close/>
                </a:path>
              </a:pathLst>
            </a:custGeom>
            <a:solidFill>
              <a:srgbClr val="000000"/>
            </a:solidFill>
          </p:spPr>
          <p:txBody>
            <a:bodyPr wrap="square" lIns="0" tIns="0" rIns="0" bIns="0" rtlCol="0"/>
            <a:lstStyle/>
            <a:p>
              <a:endParaRPr sz="1600">
                <a:latin typeface="Times New Roman" pitchFamily="18" charset="0"/>
                <a:cs typeface="Times New Roman" pitchFamily="18" charset="0"/>
              </a:endParaRPr>
            </a:p>
          </p:txBody>
        </p:sp>
      </p:grpSp>
      <p:sp>
        <p:nvSpPr>
          <p:cNvPr id="6" name="文本框 5"/>
          <p:cNvSpPr txBox="1"/>
          <p:nvPr/>
        </p:nvSpPr>
        <p:spPr>
          <a:xfrm>
            <a:off x="4157173" y="4669365"/>
            <a:ext cx="7748284" cy="732508"/>
          </a:xfrm>
          <a:prstGeom prst="rect">
            <a:avLst/>
          </a:prstGeom>
          <a:noFill/>
        </p:spPr>
        <p:txBody>
          <a:bodyPr wrap="square" rtlCol="0">
            <a:spAutoFit/>
          </a:bodyPr>
          <a:lstStyle/>
          <a:p>
            <a:pPr>
              <a:lnSpc>
                <a:spcPct val="130000"/>
              </a:lnSpc>
            </a:pPr>
            <a:r>
              <a:rPr lang="en-US" altLang="zh-CN" sz="1600" b="1" dirty="0" smtClean="0">
                <a:latin typeface="Times New Roman" pitchFamily="18" charset="0"/>
                <a:cs typeface="Times New Roman" pitchFamily="18" charset="0"/>
              </a:rPr>
              <a:t>How should we train the input-output mapping if we do not have target values?</a:t>
            </a:r>
            <a:endParaRPr lang="en-US" altLang="zh-CN" sz="1600" b="1" dirty="0" smtClean="0">
              <a:latin typeface="Times New Roman" pitchFamily="18" charset="0"/>
              <a:cs typeface="Times New Roman" pitchFamily="18" charset="0"/>
            </a:endParaRPr>
          </a:p>
          <a:p>
            <a:pPr>
              <a:lnSpc>
                <a:spcPct val="130000"/>
              </a:lnSpc>
            </a:pPr>
            <a:r>
              <a:rPr lang="en-US" altLang="zh-CN" sz="1600" dirty="0" smtClean="0">
                <a:latin typeface="Times New Roman" pitchFamily="18" charset="0"/>
                <a:cs typeface="Times New Roman" pitchFamily="18" charset="0"/>
              </a:rPr>
              <a:t>Code </a:t>
            </a:r>
            <a:r>
              <a:rPr lang="en-US" altLang="zh-CN" sz="1600" dirty="0">
                <a:latin typeface="Times New Roman" pitchFamily="18" charset="0"/>
                <a:cs typeface="Times New Roman" pitchFamily="18" charset="0"/>
              </a:rPr>
              <a:t>has to retain information from the </a:t>
            </a:r>
            <a:r>
              <a:rPr lang="en-US" altLang="zh-CN" sz="1600" dirty="0" smtClean="0">
                <a:latin typeface="Times New Roman" pitchFamily="18" charset="0"/>
                <a:cs typeface="Times New Roman" pitchFamily="18" charset="0"/>
              </a:rPr>
              <a:t>input</a:t>
            </a:r>
            <a:endParaRPr lang="en-US" altLang="zh-CN" sz="1600" dirty="0">
              <a:latin typeface="Times New Roman" pitchFamily="18" charset="0"/>
              <a:cs typeface="Times New Roman" pitchFamily="18" charset="0"/>
            </a:endParaRPr>
          </a:p>
        </p:txBody>
      </p:sp>
      <p:grpSp>
        <p:nvGrpSpPr>
          <p:cNvPr id="78" name="组合 77"/>
          <p:cNvGrpSpPr/>
          <p:nvPr/>
        </p:nvGrpSpPr>
        <p:grpSpPr>
          <a:xfrm>
            <a:off x="0" y="149176"/>
            <a:ext cx="3672230" cy="715130"/>
            <a:chOff x="0" y="149176"/>
            <a:chExt cx="3672230" cy="715130"/>
          </a:xfrm>
        </p:grpSpPr>
        <p:grpSp>
          <p:nvGrpSpPr>
            <p:cNvPr id="79" name="组合 78"/>
            <p:cNvGrpSpPr/>
            <p:nvPr/>
          </p:nvGrpSpPr>
          <p:grpSpPr>
            <a:xfrm>
              <a:off x="0" y="149176"/>
              <a:ext cx="2487167" cy="707887"/>
              <a:chOff x="-1" y="276767"/>
              <a:chExt cx="2487167" cy="707887"/>
            </a:xfrm>
          </p:grpSpPr>
          <p:sp>
            <p:nvSpPr>
              <p:cNvPr id="81" name="文本框 80"/>
              <p:cNvSpPr txBox="1"/>
              <p:nvPr/>
            </p:nvSpPr>
            <p:spPr>
              <a:xfrm>
                <a:off x="-1" y="276767"/>
                <a:ext cx="2487167" cy="400110"/>
              </a:xfrm>
              <a:prstGeom prst="rect">
                <a:avLst/>
              </a:prstGeom>
              <a:solidFill>
                <a:schemeClr val="accent1">
                  <a:lumMod val="75000"/>
                </a:schemeClr>
              </a:solidFill>
            </p:spPr>
            <p:txBody>
              <a:bodyPr wrap="square" rtlCol="0">
                <a:spAutoFit/>
              </a:bodyPr>
              <a:lstStyle/>
              <a:p>
                <a:pPr lvl="0">
                  <a:defRPr/>
                </a:pPr>
                <a:r>
                  <a:rPr lang="en-US" altLang="zh-CN" sz="2000" spc="-30" dirty="0">
                    <a:solidFill>
                      <a:schemeClr val="bg1"/>
                    </a:solidFill>
                    <a:latin typeface="Times New Roman" pitchFamily="18" charset="0"/>
                    <a:cs typeface="Times New Roman" pitchFamily="18" charset="0"/>
                  </a:rPr>
                  <a:t>Unsupervised Learning</a:t>
                </a:r>
              </a:p>
            </p:txBody>
          </p:sp>
          <p:sp>
            <p:nvSpPr>
              <p:cNvPr id="82" name="文本框 81"/>
              <p:cNvSpPr txBox="1"/>
              <p:nvPr/>
            </p:nvSpPr>
            <p:spPr>
              <a:xfrm>
                <a:off x="0" y="676877"/>
                <a:ext cx="1426463"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3.3 Auto-encoder</a:t>
                </a:r>
                <a:endParaRPr lang="en-US" altLang="zh-CN" sz="1400" dirty="0">
                  <a:latin typeface="Times New Roman" pitchFamily="18" charset="0"/>
                  <a:cs typeface="Times New Roman" pitchFamily="18" charset="0"/>
                </a:endParaRPr>
              </a:p>
            </p:txBody>
          </p:sp>
        </p:grpSp>
        <p:sp>
          <p:nvSpPr>
            <p:cNvPr id="80" name="矩形 79"/>
            <p:cNvSpPr/>
            <p:nvPr/>
          </p:nvSpPr>
          <p:spPr>
            <a:xfrm>
              <a:off x="1426464" y="556529"/>
              <a:ext cx="2245766" cy="307777"/>
            </a:xfrm>
            <a:prstGeom prst="rect">
              <a:avLst/>
            </a:prstGeom>
            <a:solidFill>
              <a:schemeClr val="bg1">
                <a:lumMod val="95000"/>
              </a:schemeClr>
            </a:solidFill>
            <a:ln>
              <a:noFill/>
            </a:ln>
          </p:spPr>
          <p:txBody>
            <a:bodyPr wrap="square">
              <a:spAutoFit/>
            </a:bodyPr>
            <a:lstStyle/>
            <a:p>
              <a:r>
                <a:rPr lang="en-US" altLang="zh-CN" sz="1400" dirty="0">
                  <a:latin typeface="Times New Roman" pitchFamily="18" charset="0"/>
                  <a:cs typeface="Times New Roman" pitchFamily="18" charset="0"/>
                </a:rPr>
                <a:t>3.3.1 Feature </a:t>
              </a:r>
              <a:r>
                <a:rPr lang="en-US" altLang="zh-CN" sz="1400" dirty="0" smtClean="0">
                  <a:latin typeface="Times New Roman" pitchFamily="18" charset="0"/>
                  <a:cs typeface="Times New Roman" pitchFamily="18" charset="0"/>
                </a:rPr>
                <a:t>Representation</a:t>
              </a:r>
              <a:endParaRPr lang="en-US" altLang="zh-CN" sz="1400" dirty="0">
                <a:latin typeface="Times New Roman" pitchFamily="18" charset="0"/>
                <a:cs typeface="Times New Roman"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文本框 57"/>
          <p:cNvSpPr txBox="1"/>
          <p:nvPr/>
        </p:nvSpPr>
        <p:spPr>
          <a:xfrm>
            <a:off x="494456" y="2883711"/>
            <a:ext cx="10126611" cy="3101875"/>
          </a:xfrm>
          <a:prstGeom prst="rect">
            <a:avLst/>
          </a:prstGeom>
          <a:noFill/>
        </p:spPr>
        <p:txBody>
          <a:bodyPr wrap="square" rtlCol="0">
            <a:spAutoFit/>
          </a:bodyPr>
          <a:lstStyle/>
          <a:p>
            <a:pPr>
              <a:lnSpc>
                <a:spcPct val="130000"/>
              </a:lnSpc>
              <a:spcBef>
                <a:spcPts val="500"/>
              </a:spcBef>
            </a:pPr>
            <a:r>
              <a:rPr lang="en-US" altLang="zh-CN" sz="1600" b="1" dirty="0" smtClean="0">
                <a:latin typeface="Times New Roman" pitchFamily="18" charset="0"/>
                <a:cs typeface="Times New Roman" pitchFamily="18" charset="0"/>
              </a:rPr>
              <a:t>How </a:t>
            </a:r>
            <a:r>
              <a:rPr lang="en-US" altLang="zh-CN" sz="1600" b="1" dirty="0">
                <a:latin typeface="Times New Roman" pitchFamily="18" charset="0"/>
                <a:cs typeface="Times New Roman" pitchFamily="18" charset="0"/>
              </a:rPr>
              <a:t>to constrain the model to represent training </a:t>
            </a:r>
            <a:r>
              <a:rPr lang="en-US" altLang="zh-CN" sz="1600" b="1" dirty="0" smtClean="0">
                <a:latin typeface="Times New Roman" pitchFamily="18" charset="0"/>
                <a:cs typeface="Times New Roman" pitchFamily="18" charset="0"/>
              </a:rPr>
              <a:t>samples?</a:t>
            </a:r>
            <a:endParaRPr lang="en-US" altLang="zh-CN" sz="1600" dirty="0">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600" dirty="0">
                <a:latin typeface="Times New Roman" pitchFamily="18" charset="0"/>
                <a:cs typeface="Times New Roman" pitchFamily="18" charset="0"/>
              </a:rPr>
              <a:t>Reconstruct the </a:t>
            </a:r>
            <a:r>
              <a:rPr lang="en-US" altLang="zh-CN" sz="1600" dirty="0" smtClean="0">
                <a:latin typeface="Times New Roman" pitchFamily="18" charset="0"/>
                <a:cs typeface="Times New Roman" pitchFamily="18" charset="0"/>
              </a:rPr>
              <a:t>input from </a:t>
            </a:r>
            <a:r>
              <a:rPr lang="en-US" altLang="zh-CN" sz="1600" dirty="0">
                <a:latin typeface="Times New Roman" pitchFamily="18" charset="0"/>
                <a:cs typeface="Times New Roman" pitchFamily="18" charset="0"/>
              </a:rPr>
              <a:t>the </a:t>
            </a:r>
            <a:r>
              <a:rPr lang="en-US" altLang="zh-CN" sz="1600" dirty="0" smtClean="0">
                <a:latin typeface="Times New Roman" pitchFamily="18" charset="0"/>
                <a:cs typeface="Times New Roman" pitchFamily="18" charset="0"/>
              </a:rPr>
              <a:t>code and </a:t>
            </a:r>
            <a:r>
              <a:rPr lang="en-US" altLang="zh-CN" sz="1600" dirty="0">
                <a:latin typeface="Times New Roman" pitchFamily="18" charset="0"/>
                <a:cs typeface="Times New Roman" pitchFamily="18" charset="0"/>
              </a:rPr>
              <a:t>make </a:t>
            </a:r>
            <a:r>
              <a:rPr lang="en-US" altLang="zh-CN" sz="1600" dirty="0" smtClean="0">
                <a:latin typeface="Times New Roman" pitchFamily="18" charset="0"/>
                <a:cs typeface="Times New Roman" pitchFamily="18" charset="0"/>
              </a:rPr>
              <a:t>code </a:t>
            </a:r>
            <a:r>
              <a:rPr lang="en-US" altLang="zh-CN" sz="1600" dirty="0">
                <a:latin typeface="Times New Roman" pitchFamily="18" charset="0"/>
                <a:cs typeface="Times New Roman" pitchFamily="18" charset="0"/>
              </a:rPr>
              <a:t>compact </a:t>
            </a:r>
            <a:r>
              <a:rPr lang="en-US" altLang="zh-CN" sz="1600" dirty="0" smtClean="0">
                <a:latin typeface="Times New Roman" pitchFamily="18" charset="0"/>
                <a:cs typeface="Times New Roman" pitchFamily="18" charset="0"/>
              </a:rPr>
              <a:t>(</a:t>
            </a:r>
            <a:r>
              <a:rPr lang="en-US" altLang="zh-CN" sz="1600" b="1" dirty="0" smtClean="0">
                <a:latin typeface="Times New Roman" pitchFamily="18" charset="0"/>
                <a:cs typeface="Times New Roman" pitchFamily="18" charset="0"/>
              </a:rPr>
              <a:t>Auto-encoder </a:t>
            </a:r>
            <a:r>
              <a:rPr lang="en-US" altLang="zh-CN" sz="1600" b="1" dirty="0">
                <a:latin typeface="Times New Roman" pitchFamily="18" charset="0"/>
                <a:cs typeface="Times New Roman" pitchFamily="18" charset="0"/>
              </a:rPr>
              <a:t>with B</a:t>
            </a:r>
            <a:r>
              <a:rPr lang="en-US" altLang="zh-CN" sz="1600" b="1" dirty="0" smtClean="0">
                <a:latin typeface="Times New Roman" pitchFamily="18" charset="0"/>
                <a:cs typeface="Times New Roman" pitchFamily="18" charset="0"/>
              </a:rPr>
              <a:t>ottleneck</a:t>
            </a:r>
            <a:r>
              <a:rPr lang="en-US" altLang="zh-CN" sz="1600" dirty="0">
                <a:latin typeface="Times New Roman" pitchFamily="18" charset="0"/>
                <a:cs typeface="Times New Roman" pitchFamily="18" charset="0"/>
              </a:rPr>
              <a:t>).</a:t>
            </a:r>
            <a:endParaRPr lang="en-US" altLang="zh-CN" sz="1600" dirty="0">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600" dirty="0">
                <a:latin typeface="Times New Roman" pitchFamily="18" charset="0"/>
                <a:cs typeface="Times New Roman" pitchFamily="18" charset="0"/>
              </a:rPr>
              <a:t>Reconstruct the input from the </a:t>
            </a:r>
            <a:r>
              <a:rPr lang="en-US" altLang="zh-CN" sz="1600" dirty="0" smtClean="0">
                <a:latin typeface="Times New Roman" pitchFamily="18" charset="0"/>
                <a:cs typeface="Times New Roman" pitchFamily="18" charset="0"/>
              </a:rPr>
              <a:t>code </a:t>
            </a:r>
            <a:r>
              <a:rPr lang="en-US" altLang="zh-CN" sz="1600" dirty="0">
                <a:latin typeface="Times New Roman" pitchFamily="18" charset="0"/>
                <a:cs typeface="Times New Roman" pitchFamily="18" charset="0"/>
              </a:rPr>
              <a:t>and</a:t>
            </a:r>
            <a:r>
              <a:rPr lang="en-US" altLang="zh-CN" sz="1600" dirty="0" smtClean="0">
                <a:latin typeface="Times New Roman" pitchFamily="18" charset="0"/>
                <a:cs typeface="Times New Roman" pitchFamily="18" charset="0"/>
              </a:rPr>
              <a:t> </a:t>
            </a:r>
            <a:r>
              <a:rPr lang="en-US" altLang="zh-CN" sz="1600" dirty="0">
                <a:latin typeface="Times New Roman" pitchFamily="18" charset="0"/>
                <a:cs typeface="Times New Roman" pitchFamily="18" charset="0"/>
              </a:rPr>
              <a:t>make </a:t>
            </a:r>
            <a:r>
              <a:rPr lang="en-US" altLang="zh-CN" sz="1600" dirty="0" smtClean="0">
                <a:latin typeface="Times New Roman" pitchFamily="18" charset="0"/>
                <a:cs typeface="Times New Roman" pitchFamily="18" charset="0"/>
              </a:rPr>
              <a:t>code </a:t>
            </a:r>
            <a:r>
              <a:rPr lang="en-US" altLang="zh-CN" sz="1600" dirty="0">
                <a:latin typeface="Times New Roman" pitchFamily="18" charset="0"/>
                <a:cs typeface="Times New Roman" pitchFamily="18" charset="0"/>
              </a:rPr>
              <a:t>sparse </a:t>
            </a:r>
            <a:r>
              <a:rPr lang="en-US" altLang="zh-CN" sz="1600" dirty="0" smtClean="0">
                <a:latin typeface="Times New Roman" pitchFamily="18" charset="0"/>
                <a:cs typeface="Times New Roman" pitchFamily="18" charset="0"/>
              </a:rPr>
              <a:t>(</a:t>
            </a:r>
            <a:r>
              <a:rPr lang="en-US" altLang="zh-CN" sz="1600" b="1" dirty="0" smtClean="0">
                <a:latin typeface="Times New Roman" pitchFamily="18" charset="0"/>
                <a:cs typeface="Times New Roman" pitchFamily="18" charset="0"/>
              </a:rPr>
              <a:t>Sparse Auto-encoders</a:t>
            </a:r>
            <a:r>
              <a:rPr lang="en-US" altLang="zh-CN" sz="1600" dirty="0">
                <a:latin typeface="Times New Roman" pitchFamily="18" charset="0"/>
                <a:cs typeface="Times New Roman" pitchFamily="18" charset="0"/>
              </a:rPr>
              <a:t>)</a:t>
            </a:r>
            <a:endParaRPr lang="en-US" altLang="zh-CN" sz="1600" dirty="0">
              <a:latin typeface="Times New Roman" pitchFamily="18" charset="0"/>
              <a:cs typeface="Times New Roman" pitchFamily="18" charset="0"/>
            </a:endParaRPr>
          </a:p>
          <a:p>
            <a:pPr>
              <a:lnSpc>
                <a:spcPct val="130000"/>
              </a:lnSpc>
              <a:spcBef>
                <a:spcPts val="500"/>
              </a:spcBef>
            </a:pPr>
            <a:r>
              <a:rPr lang="en-US" altLang="zh-CN" sz="1600" dirty="0" smtClean="0">
                <a:latin typeface="Times New Roman" pitchFamily="18" charset="0"/>
                <a:cs typeface="Times New Roman" pitchFamily="18" charset="0"/>
              </a:rPr>
              <a:t>      </a:t>
            </a:r>
            <a:r>
              <a:rPr lang="en-US" altLang="zh-CN" sz="1600" i="1" dirty="0" smtClean="0">
                <a:latin typeface="Times New Roman" pitchFamily="18" charset="0"/>
                <a:cs typeface="Times New Roman" pitchFamily="18" charset="0"/>
              </a:rPr>
              <a:t>Work in </a:t>
            </a:r>
            <a:r>
              <a:rPr lang="en-US" altLang="zh-CN" sz="1600" i="1" dirty="0" err="1">
                <a:latin typeface="Times New Roman" pitchFamily="18" charset="0"/>
                <a:cs typeface="Times New Roman" pitchFamily="18" charset="0"/>
              </a:rPr>
              <a:t>LeCun</a:t>
            </a:r>
            <a:r>
              <a:rPr lang="en-US" altLang="zh-CN" sz="1600" i="1" dirty="0">
                <a:latin typeface="Times New Roman" pitchFamily="18" charset="0"/>
                <a:cs typeface="Times New Roman" pitchFamily="18" charset="0"/>
              </a:rPr>
              <a:t>, Ng, Fergus, Lee, </a:t>
            </a:r>
            <a:r>
              <a:rPr lang="en-US" altLang="zh-CN" sz="1600" i="1" dirty="0" smtClean="0">
                <a:latin typeface="Times New Roman" pitchFamily="18" charset="0"/>
                <a:cs typeface="Times New Roman" pitchFamily="18" charset="0"/>
              </a:rPr>
              <a:t>Yu’s </a:t>
            </a:r>
            <a:r>
              <a:rPr lang="en-US" altLang="zh-CN" sz="1600" i="1" dirty="0">
                <a:latin typeface="Times New Roman" pitchFamily="18" charset="0"/>
                <a:cs typeface="Times New Roman" pitchFamily="18" charset="0"/>
              </a:rPr>
              <a:t>labs</a:t>
            </a:r>
            <a:endParaRPr lang="en-US" altLang="zh-CN" sz="1600" i="1" dirty="0">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600" dirty="0" smtClean="0">
                <a:latin typeface="Times New Roman" pitchFamily="18" charset="0"/>
                <a:cs typeface="Times New Roman" pitchFamily="18" charset="0"/>
              </a:rPr>
              <a:t>Input is partially corrupted(</a:t>
            </a:r>
            <a:r>
              <a:rPr lang="en-US" altLang="zh-CN" sz="1600" b="1" dirty="0" err="1" smtClean="0">
                <a:latin typeface="Times New Roman" pitchFamily="18" charset="0"/>
                <a:cs typeface="Times New Roman" pitchFamily="18" charset="0"/>
              </a:rPr>
              <a:t>Denoising</a:t>
            </a:r>
            <a:r>
              <a:rPr lang="en-US" altLang="zh-CN" sz="1600" b="1" dirty="0" smtClean="0">
                <a:latin typeface="Times New Roman" pitchFamily="18" charset="0"/>
                <a:cs typeface="Times New Roman" pitchFamily="18" charset="0"/>
              </a:rPr>
              <a:t> Auto-encoders</a:t>
            </a:r>
            <a:r>
              <a:rPr lang="en-US" altLang="zh-CN" sz="1600" dirty="0">
                <a:latin typeface="Times New Roman" pitchFamily="18" charset="0"/>
                <a:cs typeface="Times New Roman" pitchFamily="18" charset="0"/>
              </a:rPr>
              <a:t>)</a:t>
            </a:r>
            <a:endParaRPr lang="en-US" altLang="zh-CN" sz="1600" dirty="0">
              <a:latin typeface="Times New Roman" pitchFamily="18" charset="0"/>
              <a:cs typeface="Times New Roman" pitchFamily="18" charset="0"/>
            </a:endParaRPr>
          </a:p>
          <a:p>
            <a:pPr>
              <a:lnSpc>
                <a:spcPct val="130000"/>
              </a:lnSpc>
              <a:spcBef>
                <a:spcPts val="500"/>
              </a:spcBef>
            </a:pPr>
            <a:r>
              <a:rPr lang="en-US" altLang="zh-CN" sz="1600" dirty="0" smtClean="0">
                <a:latin typeface="Times New Roman" pitchFamily="18" charset="0"/>
                <a:cs typeface="Times New Roman" pitchFamily="18" charset="0"/>
              </a:rPr>
              <a:t>      </a:t>
            </a:r>
            <a:r>
              <a:rPr lang="en-US" altLang="zh-CN" sz="1600" i="1" dirty="0" smtClean="0">
                <a:latin typeface="Times New Roman" pitchFamily="18" charset="0"/>
                <a:cs typeface="Times New Roman" pitchFamily="18" charset="0"/>
              </a:rPr>
              <a:t>Work </a:t>
            </a:r>
            <a:r>
              <a:rPr lang="en-US" altLang="zh-CN" sz="1600" i="1" dirty="0">
                <a:latin typeface="Times New Roman" pitchFamily="18" charset="0"/>
                <a:cs typeface="Times New Roman" pitchFamily="18" charset="0"/>
              </a:rPr>
              <a:t>in Y. </a:t>
            </a:r>
            <a:r>
              <a:rPr lang="en-US" altLang="zh-CN" sz="1600" i="1" dirty="0" err="1">
                <a:latin typeface="Times New Roman" pitchFamily="18" charset="0"/>
                <a:cs typeface="Times New Roman" pitchFamily="18" charset="0"/>
              </a:rPr>
              <a:t>Bengio</a:t>
            </a:r>
            <a:r>
              <a:rPr lang="en-US" altLang="zh-CN" sz="1600" i="1" dirty="0">
                <a:latin typeface="Times New Roman" pitchFamily="18" charset="0"/>
                <a:cs typeface="Times New Roman" pitchFamily="18" charset="0"/>
              </a:rPr>
              <a:t>, Lee's </a:t>
            </a:r>
            <a:r>
              <a:rPr lang="en-US" altLang="zh-CN" sz="1600" i="1" dirty="0" smtClean="0">
                <a:latin typeface="Times New Roman" pitchFamily="18" charset="0"/>
                <a:cs typeface="Times New Roman" pitchFamily="18" charset="0"/>
              </a:rPr>
              <a:t>lab</a:t>
            </a:r>
            <a:endParaRPr lang="en-US" altLang="zh-CN" sz="1600" i="1" dirty="0" smtClean="0">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600" dirty="0">
                <a:latin typeface="Times New Roman" pitchFamily="18" charset="0"/>
                <a:cs typeface="Times New Roman" pitchFamily="18" charset="0"/>
              </a:rPr>
              <a:t>Make sure that the model defines a distribution that normalizes to 1 (</a:t>
            </a:r>
            <a:r>
              <a:rPr lang="en-US" altLang="zh-CN" sz="1600" b="1" dirty="0">
                <a:latin typeface="Times New Roman" pitchFamily="18" charset="0"/>
                <a:cs typeface="Times New Roman" pitchFamily="18" charset="0"/>
              </a:rPr>
              <a:t>Restricted Boltzmann Machine</a:t>
            </a:r>
            <a:r>
              <a:rPr lang="en-US" altLang="zh-CN" sz="1600" dirty="0">
                <a:latin typeface="Times New Roman" pitchFamily="18" charset="0"/>
                <a:cs typeface="Times New Roman" pitchFamily="18" charset="0"/>
              </a:rPr>
              <a:t>).</a:t>
            </a:r>
            <a:endParaRPr lang="en-US" altLang="zh-CN" sz="1600" dirty="0" smtClean="0">
              <a:latin typeface="Times New Roman" pitchFamily="18" charset="0"/>
              <a:cs typeface="Times New Roman" pitchFamily="18" charset="0"/>
            </a:endParaRPr>
          </a:p>
          <a:p>
            <a:pPr>
              <a:lnSpc>
                <a:spcPct val="130000"/>
              </a:lnSpc>
              <a:spcBef>
                <a:spcPts val="500"/>
              </a:spcBef>
            </a:pPr>
            <a:r>
              <a:rPr lang="en-US" altLang="zh-CN" sz="1600" dirty="0">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     </a:t>
            </a:r>
            <a:r>
              <a:rPr lang="en-US" altLang="zh-CN" sz="1600" i="1" dirty="0" smtClean="0">
                <a:latin typeface="Times New Roman" pitchFamily="18" charset="0"/>
                <a:cs typeface="Times New Roman" pitchFamily="18" charset="0"/>
              </a:rPr>
              <a:t>Work in </a:t>
            </a:r>
            <a:r>
              <a:rPr lang="en-US" altLang="zh-CN" sz="1600" i="1" dirty="0">
                <a:latin typeface="Times New Roman" pitchFamily="18" charset="0"/>
                <a:cs typeface="Times New Roman" pitchFamily="18" charset="0"/>
              </a:rPr>
              <a:t>Y. </a:t>
            </a:r>
            <a:r>
              <a:rPr lang="en-US" altLang="zh-CN" sz="1600" i="1" dirty="0" err="1">
                <a:latin typeface="Times New Roman" pitchFamily="18" charset="0"/>
                <a:cs typeface="Times New Roman" pitchFamily="18" charset="0"/>
              </a:rPr>
              <a:t>Bengio</a:t>
            </a:r>
            <a:r>
              <a:rPr lang="en-US" altLang="zh-CN" sz="1600" i="1" dirty="0">
                <a:latin typeface="Times New Roman" pitchFamily="18" charset="0"/>
                <a:cs typeface="Times New Roman" pitchFamily="18" charset="0"/>
              </a:rPr>
              <a:t>, Hinton, Lee, </a:t>
            </a:r>
            <a:r>
              <a:rPr lang="en-US" altLang="zh-CN" sz="1600" i="1" dirty="0" err="1">
                <a:latin typeface="Times New Roman" pitchFamily="18" charset="0"/>
                <a:cs typeface="Times New Roman" pitchFamily="18" charset="0"/>
              </a:rPr>
              <a:t>Salakthudinov's</a:t>
            </a:r>
            <a:r>
              <a:rPr lang="en-US" altLang="zh-CN" sz="1600" i="1" dirty="0">
                <a:latin typeface="Times New Roman" pitchFamily="18" charset="0"/>
                <a:cs typeface="Times New Roman" pitchFamily="18" charset="0"/>
              </a:rPr>
              <a:t> </a:t>
            </a:r>
            <a:r>
              <a:rPr lang="en-US" altLang="zh-CN" sz="1600" i="1" dirty="0" smtClean="0">
                <a:latin typeface="Times New Roman" pitchFamily="18" charset="0"/>
                <a:cs typeface="Times New Roman" pitchFamily="18" charset="0"/>
              </a:rPr>
              <a:t>lab</a:t>
            </a:r>
            <a:endParaRPr lang="en-US" altLang="zh-CN" sz="1600" i="1" dirty="0">
              <a:latin typeface="Times New Roman" pitchFamily="18" charset="0"/>
              <a:cs typeface="Times New Roman" pitchFamily="18" charset="0"/>
            </a:endParaRPr>
          </a:p>
        </p:txBody>
      </p:sp>
      <p:sp>
        <p:nvSpPr>
          <p:cNvPr id="2" name="矩形 1"/>
          <p:cNvSpPr/>
          <p:nvPr/>
        </p:nvSpPr>
        <p:spPr>
          <a:xfrm>
            <a:off x="494456" y="1050516"/>
            <a:ext cx="10373642" cy="1525418"/>
          </a:xfrm>
          <a:prstGeom prst="rect">
            <a:avLst/>
          </a:prstGeom>
        </p:spPr>
        <p:txBody>
          <a:bodyPr wrap="square">
            <a:spAutoFit/>
          </a:bodyPr>
          <a:lstStyle/>
          <a:p>
            <a:pPr>
              <a:lnSpc>
                <a:spcPct val="150000"/>
              </a:lnSpc>
            </a:pPr>
            <a:r>
              <a:rPr lang="en-US" altLang="zh-CN" sz="1600" b="1" dirty="0">
                <a:latin typeface="Times New Roman" pitchFamily="18" charset="0"/>
                <a:cs typeface="Times New Roman" pitchFamily="18" charset="0"/>
              </a:rPr>
              <a:t>Three of the most common ways of defining a simpler representation include </a:t>
            </a:r>
            <a:endParaRPr lang="en-US" altLang="zh-CN" sz="1600" b="1" dirty="0">
              <a:latin typeface="Times New Roman" pitchFamily="18" charset="0"/>
              <a:cs typeface="Times New Roman" pitchFamily="18" charset="0"/>
            </a:endParaRPr>
          </a:p>
          <a:p>
            <a:pPr marL="285750" indent="-285750">
              <a:lnSpc>
                <a:spcPct val="150000"/>
              </a:lnSpc>
              <a:buFont typeface="Arial" charset="0"/>
              <a:buChar char="•"/>
            </a:pPr>
            <a:r>
              <a:rPr lang="en-US" altLang="zh-CN" sz="1600" dirty="0">
                <a:latin typeface="Times New Roman" pitchFamily="18" charset="0"/>
                <a:cs typeface="Times New Roman" pitchFamily="18" charset="0"/>
              </a:rPr>
              <a:t>lower dimensional representations</a:t>
            </a:r>
            <a:endParaRPr lang="en-US" altLang="zh-CN" sz="1600" dirty="0">
              <a:latin typeface="Times New Roman" pitchFamily="18" charset="0"/>
              <a:cs typeface="Times New Roman" pitchFamily="18" charset="0"/>
            </a:endParaRPr>
          </a:p>
          <a:p>
            <a:pPr marL="285750" indent="-285750">
              <a:lnSpc>
                <a:spcPct val="150000"/>
              </a:lnSpc>
              <a:buFont typeface="Arial" charset="0"/>
              <a:buChar char="•"/>
            </a:pPr>
            <a:r>
              <a:rPr lang="en-US" altLang="zh-CN" sz="1600" dirty="0">
                <a:latin typeface="Times New Roman" pitchFamily="18" charset="0"/>
                <a:cs typeface="Times New Roman" pitchFamily="18" charset="0"/>
              </a:rPr>
              <a:t>sparse representations </a:t>
            </a:r>
            <a:endParaRPr lang="en-US" altLang="zh-CN" sz="1600" dirty="0">
              <a:latin typeface="Times New Roman" pitchFamily="18" charset="0"/>
              <a:cs typeface="Times New Roman" pitchFamily="18" charset="0"/>
            </a:endParaRPr>
          </a:p>
          <a:p>
            <a:pPr marL="285750" indent="-285750">
              <a:lnSpc>
                <a:spcPct val="150000"/>
              </a:lnSpc>
              <a:buFont typeface="Arial" charset="0"/>
              <a:buChar char="•"/>
            </a:pPr>
            <a:r>
              <a:rPr lang="en-US" altLang="zh-CN" sz="1600" dirty="0">
                <a:latin typeface="Times New Roman" pitchFamily="18" charset="0"/>
                <a:cs typeface="Times New Roman" pitchFamily="18" charset="0"/>
              </a:rPr>
              <a:t>independent representations</a:t>
            </a:r>
            <a:endParaRPr lang="zh-CN" altLang="en-US" sz="1600" dirty="0">
              <a:latin typeface="Times New Roman" pitchFamily="18" charset="0"/>
              <a:cs typeface="Times New Roman" pitchFamily="18" charset="0"/>
            </a:endParaRPr>
          </a:p>
        </p:txBody>
      </p:sp>
      <p:grpSp>
        <p:nvGrpSpPr>
          <p:cNvPr id="13" name="组合 12"/>
          <p:cNvGrpSpPr/>
          <p:nvPr/>
        </p:nvGrpSpPr>
        <p:grpSpPr>
          <a:xfrm>
            <a:off x="0" y="149176"/>
            <a:ext cx="3672230" cy="715130"/>
            <a:chOff x="0" y="149176"/>
            <a:chExt cx="3672230" cy="715130"/>
          </a:xfrm>
        </p:grpSpPr>
        <p:grpSp>
          <p:nvGrpSpPr>
            <p:cNvPr id="14" name="组合 13"/>
            <p:cNvGrpSpPr/>
            <p:nvPr/>
          </p:nvGrpSpPr>
          <p:grpSpPr>
            <a:xfrm>
              <a:off x="0" y="149176"/>
              <a:ext cx="2487167" cy="707887"/>
              <a:chOff x="-1" y="276767"/>
              <a:chExt cx="2487167" cy="707887"/>
            </a:xfrm>
          </p:grpSpPr>
          <p:sp>
            <p:nvSpPr>
              <p:cNvPr id="16" name="文本框 15"/>
              <p:cNvSpPr txBox="1"/>
              <p:nvPr/>
            </p:nvSpPr>
            <p:spPr>
              <a:xfrm>
                <a:off x="-1" y="276767"/>
                <a:ext cx="2487167" cy="400110"/>
              </a:xfrm>
              <a:prstGeom prst="rect">
                <a:avLst/>
              </a:prstGeom>
              <a:solidFill>
                <a:schemeClr val="accent1">
                  <a:lumMod val="75000"/>
                </a:schemeClr>
              </a:solidFill>
            </p:spPr>
            <p:txBody>
              <a:bodyPr wrap="square" rtlCol="0">
                <a:spAutoFit/>
              </a:bodyPr>
              <a:lstStyle/>
              <a:p>
                <a:pPr lvl="0">
                  <a:defRPr/>
                </a:pPr>
                <a:r>
                  <a:rPr lang="en-US" altLang="zh-CN" sz="2000" spc="-30" dirty="0">
                    <a:solidFill>
                      <a:schemeClr val="bg1"/>
                    </a:solidFill>
                    <a:latin typeface="Times New Roman" pitchFamily="18" charset="0"/>
                    <a:cs typeface="Times New Roman" pitchFamily="18" charset="0"/>
                  </a:rPr>
                  <a:t>Unsupervised Learning</a:t>
                </a:r>
              </a:p>
            </p:txBody>
          </p:sp>
          <p:sp>
            <p:nvSpPr>
              <p:cNvPr id="17" name="文本框 16"/>
              <p:cNvSpPr txBox="1"/>
              <p:nvPr/>
            </p:nvSpPr>
            <p:spPr>
              <a:xfrm>
                <a:off x="0" y="676877"/>
                <a:ext cx="1426463"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3.3 Auto-encoder</a:t>
                </a:r>
                <a:endParaRPr lang="en-US" altLang="zh-CN" sz="1400" dirty="0">
                  <a:latin typeface="Times New Roman" pitchFamily="18" charset="0"/>
                  <a:cs typeface="Times New Roman" pitchFamily="18" charset="0"/>
                </a:endParaRPr>
              </a:p>
            </p:txBody>
          </p:sp>
        </p:grpSp>
        <p:sp>
          <p:nvSpPr>
            <p:cNvPr id="15" name="矩形 14"/>
            <p:cNvSpPr/>
            <p:nvPr/>
          </p:nvSpPr>
          <p:spPr>
            <a:xfrm>
              <a:off x="1426464" y="556529"/>
              <a:ext cx="2245766" cy="307777"/>
            </a:xfrm>
            <a:prstGeom prst="rect">
              <a:avLst/>
            </a:prstGeom>
            <a:solidFill>
              <a:schemeClr val="bg1">
                <a:lumMod val="95000"/>
              </a:schemeClr>
            </a:solidFill>
            <a:ln>
              <a:noFill/>
            </a:ln>
          </p:spPr>
          <p:txBody>
            <a:bodyPr wrap="square">
              <a:spAutoFit/>
            </a:bodyPr>
            <a:lstStyle/>
            <a:p>
              <a:r>
                <a:rPr lang="en-US" altLang="zh-CN" sz="1400" dirty="0">
                  <a:latin typeface="Times New Roman" pitchFamily="18" charset="0"/>
                  <a:cs typeface="Times New Roman" pitchFamily="18" charset="0"/>
                </a:rPr>
                <a:t>3.3.1 Feature </a:t>
              </a:r>
              <a:r>
                <a:rPr lang="en-US" altLang="zh-CN" sz="1400" dirty="0" smtClean="0">
                  <a:latin typeface="Times New Roman" pitchFamily="18" charset="0"/>
                  <a:cs typeface="Times New Roman" pitchFamily="18" charset="0"/>
                </a:rPr>
                <a:t>Representation</a:t>
              </a:r>
              <a:endParaRPr lang="en-US" altLang="zh-CN" sz="1400" dirty="0">
                <a:latin typeface="Times New Roman" pitchFamily="18" charset="0"/>
                <a:cs typeface="Times New Roman"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文本框 57"/>
          <p:cNvSpPr txBox="1"/>
          <p:nvPr/>
        </p:nvSpPr>
        <p:spPr>
          <a:xfrm>
            <a:off x="435794" y="1424573"/>
            <a:ext cx="10126611" cy="1180836"/>
          </a:xfrm>
          <a:prstGeom prst="rect">
            <a:avLst/>
          </a:prstGeom>
          <a:noFill/>
        </p:spPr>
        <p:txBody>
          <a:bodyPr wrap="square" rtlCol="0">
            <a:spAutoFit/>
          </a:bodyPr>
          <a:lstStyle/>
          <a:p>
            <a:pPr marL="285750" indent="-285750">
              <a:lnSpc>
                <a:spcPct val="130000"/>
              </a:lnSpc>
              <a:spcBef>
                <a:spcPts val="500"/>
              </a:spcBef>
              <a:buFont typeface="Arial" charset="0"/>
              <a:buChar char="•"/>
            </a:pPr>
            <a:r>
              <a:rPr lang="en-US" altLang="zh-CN" sz="1600" dirty="0">
                <a:latin typeface="Times New Roman" pitchFamily="18" charset="0"/>
                <a:cs typeface="Times New Roman" pitchFamily="18" charset="0"/>
              </a:rPr>
              <a:t>Given unlabeled data, learn features</a:t>
            </a:r>
            <a:endParaRPr lang="en-US" altLang="zh-CN" sz="1600" dirty="0">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600" dirty="0">
                <a:latin typeface="Times New Roman" pitchFamily="18" charset="0"/>
                <a:cs typeface="Times New Roman" pitchFamily="18" charset="0"/>
              </a:rPr>
              <a:t>Use </a:t>
            </a:r>
            <a:r>
              <a:rPr lang="en-US" altLang="zh-CN" sz="1600" dirty="0" smtClean="0">
                <a:latin typeface="Times New Roman" pitchFamily="18" charset="0"/>
                <a:cs typeface="Times New Roman" pitchFamily="18" charset="0"/>
              </a:rPr>
              <a:t>encoder </a:t>
            </a:r>
            <a:r>
              <a:rPr lang="en-US" altLang="zh-CN" sz="1600" dirty="0">
                <a:latin typeface="Times New Roman" pitchFamily="18" charset="0"/>
                <a:cs typeface="Times New Roman" pitchFamily="18" charset="0"/>
              </a:rPr>
              <a:t>to produce features and train another layer on the top</a:t>
            </a:r>
            <a:endParaRPr lang="en-US" altLang="zh-CN" sz="1600" dirty="0">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600" dirty="0">
                <a:latin typeface="Times New Roman" pitchFamily="18" charset="0"/>
                <a:cs typeface="Times New Roman" pitchFamily="18" charset="0"/>
              </a:rPr>
              <a:t>feed features to classifier </a:t>
            </a:r>
            <a:r>
              <a:rPr lang="en-US" altLang="zh-CN" sz="1600" dirty="0" smtClean="0">
                <a:latin typeface="Times New Roman" pitchFamily="18" charset="0"/>
                <a:cs typeface="Times New Roman" pitchFamily="18" charset="0"/>
              </a:rPr>
              <a:t>and </a:t>
            </a:r>
            <a:r>
              <a:rPr lang="en-US" altLang="zh-CN" sz="1600" dirty="0">
                <a:latin typeface="Times New Roman" pitchFamily="18" charset="0"/>
                <a:cs typeface="Times New Roman" pitchFamily="18" charset="0"/>
              </a:rPr>
              <a:t>jointly train the whole system</a:t>
            </a:r>
          </a:p>
        </p:txBody>
      </p:sp>
      <p:grpSp>
        <p:nvGrpSpPr>
          <p:cNvPr id="5" name="组合 4"/>
          <p:cNvGrpSpPr/>
          <p:nvPr/>
        </p:nvGrpSpPr>
        <p:grpSpPr>
          <a:xfrm>
            <a:off x="662940" y="3515787"/>
            <a:ext cx="2369819" cy="1511299"/>
            <a:chOff x="662940" y="3346450"/>
            <a:chExt cx="2369819" cy="1511299"/>
          </a:xfrm>
        </p:grpSpPr>
        <p:sp>
          <p:nvSpPr>
            <p:cNvPr id="6" name="object 4"/>
            <p:cNvSpPr/>
            <p:nvPr/>
          </p:nvSpPr>
          <p:spPr>
            <a:xfrm>
              <a:off x="1531619" y="4418329"/>
              <a:ext cx="768350" cy="439420"/>
            </a:xfrm>
            <a:custGeom>
              <a:avLst/>
              <a:gdLst/>
              <a:ahLst/>
              <a:cxnLst/>
              <a:rect l="l" t="t" r="r" b="b"/>
              <a:pathLst>
                <a:path w="768350" h="439420">
                  <a:moveTo>
                    <a:pt x="768350" y="0"/>
                  </a:moveTo>
                  <a:lnTo>
                    <a:pt x="0" y="0"/>
                  </a:lnTo>
                  <a:lnTo>
                    <a:pt x="0" y="439420"/>
                  </a:lnTo>
                  <a:lnTo>
                    <a:pt x="768350" y="439420"/>
                  </a:lnTo>
                  <a:lnTo>
                    <a:pt x="768350" y="0"/>
                  </a:lnTo>
                  <a:close/>
                </a:path>
              </a:pathLst>
            </a:custGeom>
            <a:solidFill>
              <a:srgbClr val="000000"/>
            </a:solidFill>
          </p:spPr>
          <p:txBody>
            <a:bodyPr wrap="square" lIns="0" tIns="0" rIns="0" bIns="0" rtlCol="0"/>
            <a:lstStyle/>
            <a:p>
              <a:endParaRPr sz="1600">
                <a:latin typeface="Times New Roman" pitchFamily="18" charset="0"/>
                <a:cs typeface="Times New Roman" pitchFamily="18" charset="0"/>
              </a:endParaRPr>
            </a:p>
          </p:txBody>
        </p:sp>
        <p:sp>
          <p:nvSpPr>
            <p:cNvPr id="7" name="object 5"/>
            <p:cNvSpPr/>
            <p:nvPr/>
          </p:nvSpPr>
          <p:spPr>
            <a:xfrm>
              <a:off x="1531619" y="4418329"/>
              <a:ext cx="768350" cy="439420"/>
            </a:xfrm>
            <a:custGeom>
              <a:avLst/>
              <a:gdLst/>
              <a:ahLst/>
              <a:cxnLst/>
              <a:rect l="l" t="t" r="r" b="b"/>
              <a:pathLst>
                <a:path w="768350" h="439420">
                  <a:moveTo>
                    <a:pt x="384810" y="439420"/>
                  </a:moveTo>
                  <a:lnTo>
                    <a:pt x="0" y="439420"/>
                  </a:lnTo>
                  <a:lnTo>
                    <a:pt x="0" y="0"/>
                  </a:lnTo>
                  <a:lnTo>
                    <a:pt x="768350" y="0"/>
                  </a:lnTo>
                  <a:lnTo>
                    <a:pt x="768350" y="439420"/>
                  </a:lnTo>
                  <a:lnTo>
                    <a:pt x="384810" y="439420"/>
                  </a:lnTo>
                  <a:close/>
                </a:path>
              </a:pathLst>
            </a:custGeom>
            <a:ln w="54630">
              <a:solidFill>
                <a:srgbClr val="000000"/>
              </a:solidFill>
            </a:ln>
          </p:spPr>
          <p:txBody>
            <a:bodyPr wrap="square" lIns="0" tIns="0" rIns="0" bIns="0" rtlCol="0"/>
            <a:lstStyle/>
            <a:p>
              <a:endParaRPr sz="1600">
                <a:latin typeface="Times New Roman" pitchFamily="18" charset="0"/>
                <a:cs typeface="Times New Roman" pitchFamily="18" charset="0"/>
              </a:endParaRPr>
            </a:p>
          </p:txBody>
        </p:sp>
        <p:sp>
          <p:nvSpPr>
            <p:cNvPr id="8" name="object 6"/>
            <p:cNvSpPr/>
            <p:nvPr/>
          </p:nvSpPr>
          <p:spPr>
            <a:xfrm>
              <a:off x="662940" y="4614545"/>
              <a:ext cx="664210" cy="0"/>
            </a:xfrm>
            <a:custGeom>
              <a:avLst/>
              <a:gdLst/>
              <a:ahLst/>
              <a:cxnLst/>
              <a:rect l="l" t="t" r="r" b="b"/>
              <a:pathLst>
                <a:path w="664210">
                  <a:moveTo>
                    <a:pt x="0" y="0"/>
                  </a:moveTo>
                  <a:lnTo>
                    <a:pt x="664210" y="0"/>
                  </a:lnTo>
                </a:path>
              </a:pathLst>
            </a:custGeom>
            <a:ln w="55880">
              <a:solidFill>
                <a:srgbClr val="000000"/>
              </a:solidFill>
            </a:ln>
          </p:spPr>
          <p:txBody>
            <a:bodyPr wrap="square" lIns="0" tIns="0" rIns="0" bIns="0" rtlCol="0"/>
            <a:lstStyle/>
            <a:p>
              <a:endParaRPr sz="1600">
                <a:latin typeface="Times New Roman" pitchFamily="18" charset="0"/>
                <a:cs typeface="Times New Roman" pitchFamily="18" charset="0"/>
              </a:endParaRPr>
            </a:p>
          </p:txBody>
        </p:sp>
        <p:sp>
          <p:nvSpPr>
            <p:cNvPr id="9" name="object 7"/>
            <p:cNvSpPr/>
            <p:nvPr/>
          </p:nvSpPr>
          <p:spPr>
            <a:xfrm>
              <a:off x="1271269" y="4519929"/>
              <a:ext cx="284480" cy="189230"/>
            </a:xfrm>
            <a:custGeom>
              <a:avLst/>
              <a:gdLst/>
              <a:ahLst/>
              <a:cxnLst/>
              <a:rect l="l" t="t" r="r" b="b"/>
              <a:pathLst>
                <a:path w="284480" h="189229">
                  <a:moveTo>
                    <a:pt x="0" y="0"/>
                  </a:moveTo>
                  <a:lnTo>
                    <a:pt x="0" y="189230"/>
                  </a:lnTo>
                  <a:lnTo>
                    <a:pt x="284480" y="93980"/>
                  </a:lnTo>
                  <a:lnTo>
                    <a:pt x="0" y="0"/>
                  </a:lnTo>
                  <a:close/>
                </a:path>
              </a:pathLst>
            </a:custGeom>
            <a:solidFill>
              <a:srgbClr val="000000"/>
            </a:solidFill>
          </p:spPr>
          <p:txBody>
            <a:bodyPr wrap="square" lIns="0" tIns="0" rIns="0" bIns="0" rtlCol="0"/>
            <a:lstStyle/>
            <a:p>
              <a:endParaRPr sz="1600">
                <a:latin typeface="Times New Roman" pitchFamily="18" charset="0"/>
                <a:cs typeface="Times New Roman" pitchFamily="18" charset="0"/>
              </a:endParaRPr>
            </a:p>
          </p:txBody>
        </p:sp>
        <p:sp>
          <p:nvSpPr>
            <p:cNvPr id="10" name="object 8"/>
            <p:cNvSpPr/>
            <p:nvPr/>
          </p:nvSpPr>
          <p:spPr>
            <a:xfrm>
              <a:off x="2294889" y="4623434"/>
              <a:ext cx="509270" cy="0"/>
            </a:xfrm>
            <a:custGeom>
              <a:avLst/>
              <a:gdLst/>
              <a:ahLst/>
              <a:cxnLst/>
              <a:rect l="l" t="t" r="r" b="b"/>
              <a:pathLst>
                <a:path w="509269">
                  <a:moveTo>
                    <a:pt x="0" y="0"/>
                  </a:moveTo>
                  <a:lnTo>
                    <a:pt x="509270" y="0"/>
                  </a:lnTo>
                </a:path>
              </a:pathLst>
            </a:custGeom>
            <a:ln w="55879">
              <a:solidFill>
                <a:srgbClr val="000000"/>
              </a:solidFill>
            </a:ln>
          </p:spPr>
          <p:txBody>
            <a:bodyPr wrap="square" lIns="0" tIns="0" rIns="0" bIns="0" rtlCol="0"/>
            <a:lstStyle/>
            <a:p>
              <a:endParaRPr sz="1600">
                <a:latin typeface="Times New Roman" pitchFamily="18" charset="0"/>
                <a:cs typeface="Times New Roman" pitchFamily="18" charset="0"/>
              </a:endParaRPr>
            </a:p>
          </p:txBody>
        </p:sp>
        <p:sp>
          <p:nvSpPr>
            <p:cNvPr id="11" name="object 9"/>
            <p:cNvSpPr/>
            <p:nvPr/>
          </p:nvSpPr>
          <p:spPr>
            <a:xfrm>
              <a:off x="2748279" y="4528820"/>
              <a:ext cx="284480" cy="189230"/>
            </a:xfrm>
            <a:custGeom>
              <a:avLst/>
              <a:gdLst/>
              <a:ahLst/>
              <a:cxnLst/>
              <a:rect l="l" t="t" r="r" b="b"/>
              <a:pathLst>
                <a:path w="284480" h="189229">
                  <a:moveTo>
                    <a:pt x="0" y="0"/>
                  </a:moveTo>
                  <a:lnTo>
                    <a:pt x="0" y="189229"/>
                  </a:lnTo>
                  <a:lnTo>
                    <a:pt x="284480" y="95249"/>
                  </a:lnTo>
                  <a:lnTo>
                    <a:pt x="0" y="0"/>
                  </a:lnTo>
                  <a:close/>
                </a:path>
              </a:pathLst>
            </a:custGeom>
            <a:solidFill>
              <a:srgbClr val="000000"/>
            </a:solidFill>
          </p:spPr>
          <p:txBody>
            <a:bodyPr wrap="square" lIns="0" tIns="0" rIns="0" bIns="0" rtlCol="0"/>
            <a:lstStyle/>
            <a:p>
              <a:endParaRPr sz="1600">
                <a:latin typeface="Times New Roman" pitchFamily="18" charset="0"/>
                <a:cs typeface="Times New Roman" pitchFamily="18" charset="0"/>
              </a:endParaRPr>
            </a:p>
          </p:txBody>
        </p:sp>
        <p:sp>
          <p:nvSpPr>
            <p:cNvPr id="12" name="object 11"/>
            <p:cNvSpPr/>
            <p:nvPr/>
          </p:nvSpPr>
          <p:spPr>
            <a:xfrm>
              <a:off x="1534160" y="3374390"/>
              <a:ext cx="767080" cy="439420"/>
            </a:xfrm>
            <a:custGeom>
              <a:avLst/>
              <a:gdLst/>
              <a:ahLst/>
              <a:cxnLst/>
              <a:rect l="l" t="t" r="r" b="b"/>
              <a:pathLst>
                <a:path w="767080" h="439420">
                  <a:moveTo>
                    <a:pt x="767079" y="0"/>
                  </a:moveTo>
                  <a:lnTo>
                    <a:pt x="0" y="0"/>
                  </a:lnTo>
                  <a:lnTo>
                    <a:pt x="0" y="439420"/>
                  </a:lnTo>
                  <a:lnTo>
                    <a:pt x="767079" y="439420"/>
                  </a:lnTo>
                  <a:lnTo>
                    <a:pt x="767079" y="0"/>
                  </a:lnTo>
                  <a:close/>
                </a:path>
              </a:pathLst>
            </a:custGeom>
            <a:solidFill>
              <a:srgbClr val="4A1E6E"/>
            </a:solidFill>
          </p:spPr>
          <p:txBody>
            <a:bodyPr wrap="square" lIns="0" tIns="0" rIns="0" bIns="0" rtlCol="0"/>
            <a:lstStyle/>
            <a:p>
              <a:endParaRPr sz="1600">
                <a:latin typeface="Times New Roman" pitchFamily="18" charset="0"/>
                <a:cs typeface="Times New Roman" pitchFamily="18" charset="0"/>
              </a:endParaRPr>
            </a:p>
          </p:txBody>
        </p:sp>
        <p:sp>
          <p:nvSpPr>
            <p:cNvPr id="13" name="object 12"/>
            <p:cNvSpPr/>
            <p:nvPr/>
          </p:nvSpPr>
          <p:spPr>
            <a:xfrm>
              <a:off x="1022350" y="3346450"/>
              <a:ext cx="228600" cy="457200"/>
            </a:xfrm>
            <a:custGeom>
              <a:avLst/>
              <a:gdLst/>
              <a:ahLst/>
              <a:cxnLst/>
              <a:rect l="l" t="t" r="r" b="b"/>
              <a:pathLst>
                <a:path w="228600" h="457200">
                  <a:moveTo>
                    <a:pt x="114300" y="0"/>
                  </a:moveTo>
                  <a:lnTo>
                    <a:pt x="151058" y="11216"/>
                  </a:lnTo>
                  <a:lnTo>
                    <a:pt x="182514" y="42793"/>
                  </a:lnTo>
                  <a:lnTo>
                    <a:pt x="201635" y="77968"/>
                  </a:lnTo>
                  <a:lnTo>
                    <a:pt x="216152" y="121535"/>
                  </a:lnTo>
                  <a:lnTo>
                    <a:pt x="225372" y="172182"/>
                  </a:lnTo>
                  <a:lnTo>
                    <a:pt x="228600" y="228600"/>
                  </a:lnTo>
                  <a:lnTo>
                    <a:pt x="228232" y="247793"/>
                  </a:lnTo>
                  <a:lnTo>
                    <a:pt x="222930" y="302117"/>
                  </a:lnTo>
                  <a:lnTo>
                    <a:pt x="211867" y="350475"/>
                  </a:lnTo>
                  <a:lnTo>
                    <a:pt x="195738" y="391477"/>
                  </a:lnTo>
                  <a:lnTo>
                    <a:pt x="175237" y="423735"/>
                  </a:lnTo>
                  <a:lnTo>
                    <a:pt x="142302" y="450744"/>
                  </a:lnTo>
                  <a:lnTo>
                    <a:pt x="114300" y="457200"/>
                  </a:lnTo>
                  <a:lnTo>
                    <a:pt x="104703" y="456465"/>
                  </a:lnTo>
                  <a:lnTo>
                    <a:pt x="69115" y="439697"/>
                  </a:lnTo>
                  <a:lnTo>
                    <a:pt x="39243" y="403270"/>
                  </a:lnTo>
                  <a:lnTo>
                    <a:pt x="21579" y="365028"/>
                  </a:lnTo>
                  <a:lnTo>
                    <a:pt x="8751" y="318968"/>
                  </a:lnTo>
                  <a:lnTo>
                    <a:pt x="1451" y="266479"/>
                  </a:lnTo>
                  <a:lnTo>
                    <a:pt x="0" y="228600"/>
                  </a:lnTo>
                  <a:lnTo>
                    <a:pt x="367" y="209234"/>
                  </a:lnTo>
                  <a:lnTo>
                    <a:pt x="5669" y="154594"/>
                  </a:lnTo>
                  <a:lnTo>
                    <a:pt x="16732" y="106161"/>
                  </a:lnTo>
                  <a:lnTo>
                    <a:pt x="32861" y="65246"/>
                  </a:lnTo>
                  <a:lnTo>
                    <a:pt x="61047" y="24654"/>
                  </a:lnTo>
                  <a:lnTo>
                    <a:pt x="95360" y="2868"/>
                  </a:lnTo>
                  <a:lnTo>
                    <a:pt x="114300" y="0"/>
                  </a:lnTo>
                  <a:close/>
                </a:path>
              </a:pathLst>
            </a:custGeom>
            <a:ln w="72960">
              <a:solidFill>
                <a:srgbClr val="FF0000"/>
              </a:solidFill>
            </a:ln>
          </p:spPr>
          <p:txBody>
            <a:bodyPr wrap="square" lIns="0" tIns="0" rIns="0" bIns="0" rtlCol="0"/>
            <a:lstStyle/>
            <a:p>
              <a:endParaRPr sz="1600">
                <a:latin typeface="Times New Roman" pitchFamily="18" charset="0"/>
                <a:cs typeface="Times New Roman" pitchFamily="18" charset="0"/>
              </a:endParaRPr>
            </a:p>
          </p:txBody>
        </p:sp>
        <p:sp>
          <p:nvSpPr>
            <p:cNvPr id="14" name="object 13"/>
            <p:cNvSpPr/>
            <p:nvPr/>
          </p:nvSpPr>
          <p:spPr>
            <a:xfrm>
              <a:off x="1022350" y="3346450"/>
              <a:ext cx="0" cy="0"/>
            </a:xfrm>
            <a:custGeom>
              <a:avLst/>
              <a:gdLst/>
              <a:ahLst/>
              <a:cxnLst/>
              <a:rect l="l" t="t" r="r" b="b"/>
              <a:pathLst>
                <a:path>
                  <a:moveTo>
                    <a:pt x="0" y="0"/>
                  </a:moveTo>
                  <a:lnTo>
                    <a:pt x="0" y="0"/>
                  </a:lnTo>
                </a:path>
              </a:pathLst>
            </a:custGeom>
            <a:ln w="72960">
              <a:solidFill>
                <a:srgbClr val="FF0000"/>
              </a:solidFill>
            </a:ln>
          </p:spPr>
          <p:txBody>
            <a:bodyPr wrap="square" lIns="0" tIns="0" rIns="0" bIns="0" rtlCol="0"/>
            <a:lstStyle/>
            <a:p>
              <a:endParaRPr sz="1600">
                <a:latin typeface="Times New Roman" pitchFamily="18" charset="0"/>
                <a:cs typeface="Times New Roman" pitchFamily="18" charset="0"/>
              </a:endParaRPr>
            </a:p>
          </p:txBody>
        </p:sp>
        <p:sp>
          <p:nvSpPr>
            <p:cNvPr id="15" name="object 14"/>
            <p:cNvSpPr/>
            <p:nvPr/>
          </p:nvSpPr>
          <p:spPr>
            <a:xfrm>
              <a:off x="1250950" y="3803650"/>
              <a:ext cx="0" cy="0"/>
            </a:xfrm>
            <a:custGeom>
              <a:avLst/>
              <a:gdLst/>
              <a:ahLst/>
              <a:cxnLst/>
              <a:rect l="l" t="t" r="r" b="b"/>
              <a:pathLst>
                <a:path>
                  <a:moveTo>
                    <a:pt x="0" y="0"/>
                  </a:moveTo>
                  <a:lnTo>
                    <a:pt x="0" y="0"/>
                  </a:lnTo>
                </a:path>
              </a:pathLst>
            </a:custGeom>
            <a:ln w="72960">
              <a:solidFill>
                <a:srgbClr val="FF0000"/>
              </a:solidFill>
            </a:ln>
          </p:spPr>
          <p:txBody>
            <a:bodyPr wrap="square" lIns="0" tIns="0" rIns="0" bIns="0" rtlCol="0"/>
            <a:lstStyle/>
            <a:p>
              <a:endParaRPr sz="1600">
                <a:latin typeface="Times New Roman" pitchFamily="18" charset="0"/>
                <a:cs typeface="Times New Roman" pitchFamily="18" charset="0"/>
              </a:endParaRPr>
            </a:p>
          </p:txBody>
        </p:sp>
        <p:sp>
          <p:nvSpPr>
            <p:cNvPr id="16" name="object 15"/>
            <p:cNvSpPr/>
            <p:nvPr/>
          </p:nvSpPr>
          <p:spPr>
            <a:xfrm>
              <a:off x="1143635" y="4047490"/>
              <a:ext cx="0" cy="581660"/>
            </a:xfrm>
            <a:custGeom>
              <a:avLst/>
              <a:gdLst/>
              <a:ahLst/>
              <a:cxnLst/>
              <a:rect l="l" t="t" r="r" b="b"/>
              <a:pathLst>
                <a:path h="581660">
                  <a:moveTo>
                    <a:pt x="0" y="0"/>
                  </a:moveTo>
                  <a:lnTo>
                    <a:pt x="0" y="581660"/>
                  </a:lnTo>
                </a:path>
              </a:pathLst>
            </a:custGeom>
            <a:ln w="38100">
              <a:solidFill>
                <a:srgbClr val="000000"/>
              </a:solidFill>
            </a:ln>
          </p:spPr>
          <p:txBody>
            <a:bodyPr wrap="square" lIns="0" tIns="0" rIns="0" bIns="0" rtlCol="0"/>
            <a:lstStyle/>
            <a:p>
              <a:endParaRPr sz="1600">
                <a:latin typeface="Times New Roman" pitchFamily="18" charset="0"/>
                <a:cs typeface="Times New Roman" pitchFamily="18" charset="0"/>
              </a:endParaRPr>
            </a:p>
          </p:txBody>
        </p:sp>
        <p:sp>
          <p:nvSpPr>
            <p:cNvPr id="17" name="object 16"/>
            <p:cNvSpPr/>
            <p:nvPr/>
          </p:nvSpPr>
          <p:spPr>
            <a:xfrm>
              <a:off x="1061719" y="3851909"/>
              <a:ext cx="162560" cy="243840"/>
            </a:xfrm>
            <a:custGeom>
              <a:avLst/>
              <a:gdLst/>
              <a:ahLst/>
              <a:cxnLst/>
              <a:rect l="l" t="t" r="r" b="b"/>
              <a:pathLst>
                <a:path w="162559" h="243839">
                  <a:moveTo>
                    <a:pt x="81280" y="0"/>
                  </a:moveTo>
                  <a:lnTo>
                    <a:pt x="0" y="243839"/>
                  </a:lnTo>
                  <a:lnTo>
                    <a:pt x="162560" y="243839"/>
                  </a:lnTo>
                  <a:lnTo>
                    <a:pt x="81280" y="0"/>
                  </a:lnTo>
                  <a:close/>
                </a:path>
              </a:pathLst>
            </a:custGeom>
            <a:solidFill>
              <a:srgbClr val="000000"/>
            </a:solidFill>
          </p:spPr>
          <p:txBody>
            <a:bodyPr wrap="square" lIns="0" tIns="0" rIns="0" bIns="0" rtlCol="0"/>
            <a:lstStyle/>
            <a:p>
              <a:endParaRPr sz="1600">
                <a:latin typeface="Times New Roman" pitchFamily="18" charset="0"/>
                <a:cs typeface="Times New Roman" pitchFamily="18" charset="0"/>
              </a:endParaRPr>
            </a:p>
          </p:txBody>
        </p:sp>
        <p:sp>
          <p:nvSpPr>
            <p:cNvPr id="18" name="object 17"/>
            <p:cNvSpPr/>
            <p:nvPr/>
          </p:nvSpPr>
          <p:spPr>
            <a:xfrm>
              <a:off x="1413510" y="3587750"/>
              <a:ext cx="294640" cy="0"/>
            </a:xfrm>
            <a:custGeom>
              <a:avLst/>
              <a:gdLst/>
              <a:ahLst/>
              <a:cxnLst/>
              <a:rect l="l" t="t" r="r" b="b"/>
              <a:pathLst>
                <a:path w="294639">
                  <a:moveTo>
                    <a:pt x="0" y="0"/>
                  </a:moveTo>
                  <a:lnTo>
                    <a:pt x="294640" y="0"/>
                  </a:lnTo>
                </a:path>
              </a:pathLst>
            </a:custGeom>
            <a:ln w="19049">
              <a:solidFill>
                <a:srgbClr val="000000"/>
              </a:solidFill>
            </a:ln>
          </p:spPr>
          <p:txBody>
            <a:bodyPr wrap="square" lIns="0" tIns="0" rIns="0" bIns="0" rtlCol="0"/>
            <a:lstStyle/>
            <a:p>
              <a:endParaRPr sz="1600">
                <a:latin typeface="Times New Roman" pitchFamily="18" charset="0"/>
                <a:cs typeface="Times New Roman" pitchFamily="18" charset="0"/>
              </a:endParaRPr>
            </a:p>
          </p:txBody>
        </p:sp>
        <p:sp>
          <p:nvSpPr>
            <p:cNvPr id="19" name="object 18"/>
            <p:cNvSpPr/>
            <p:nvPr/>
          </p:nvSpPr>
          <p:spPr>
            <a:xfrm>
              <a:off x="1250950" y="3519170"/>
              <a:ext cx="203200" cy="135890"/>
            </a:xfrm>
            <a:custGeom>
              <a:avLst/>
              <a:gdLst/>
              <a:ahLst/>
              <a:cxnLst/>
              <a:rect l="l" t="t" r="r" b="b"/>
              <a:pathLst>
                <a:path w="203200" h="135889">
                  <a:moveTo>
                    <a:pt x="203200" y="0"/>
                  </a:moveTo>
                  <a:lnTo>
                    <a:pt x="0" y="68579"/>
                  </a:lnTo>
                  <a:lnTo>
                    <a:pt x="203200" y="135889"/>
                  </a:lnTo>
                  <a:lnTo>
                    <a:pt x="203200" y="0"/>
                  </a:lnTo>
                  <a:close/>
                </a:path>
              </a:pathLst>
            </a:custGeom>
            <a:solidFill>
              <a:srgbClr val="000000"/>
            </a:solidFill>
          </p:spPr>
          <p:txBody>
            <a:bodyPr wrap="square" lIns="0" tIns="0" rIns="0" bIns="0" rtlCol="0"/>
            <a:lstStyle/>
            <a:p>
              <a:endParaRPr sz="1600">
                <a:latin typeface="Times New Roman" pitchFamily="18" charset="0"/>
                <a:cs typeface="Times New Roman" pitchFamily="18" charset="0"/>
              </a:endParaRPr>
            </a:p>
          </p:txBody>
        </p:sp>
        <p:sp>
          <p:nvSpPr>
            <p:cNvPr id="20" name="object 19"/>
            <p:cNvSpPr/>
            <p:nvPr/>
          </p:nvSpPr>
          <p:spPr>
            <a:xfrm>
              <a:off x="2443479" y="3610609"/>
              <a:ext cx="0" cy="1005840"/>
            </a:xfrm>
            <a:custGeom>
              <a:avLst/>
              <a:gdLst/>
              <a:ahLst/>
              <a:cxnLst/>
              <a:rect l="l" t="t" r="r" b="b"/>
              <a:pathLst>
                <a:path h="1005839">
                  <a:moveTo>
                    <a:pt x="0" y="1005839"/>
                  </a:moveTo>
                  <a:lnTo>
                    <a:pt x="0" y="0"/>
                  </a:lnTo>
                </a:path>
              </a:pathLst>
            </a:custGeom>
            <a:ln w="18329">
              <a:solidFill>
                <a:srgbClr val="000000"/>
              </a:solidFill>
            </a:ln>
          </p:spPr>
          <p:txBody>
            <a:bodyPr wrap="square" lIns="0" tIns="0" rIns="0" bIns="0" rtlCol="0"/>
            <a:lstStyle/>
            <a:p>
              <a:endParaRPr sz="1600">
                <a:latin typeface="Times New Roman" pitchFamily="18" charset="0"/>
                <a:cs typeface="Times New Roman" pitchFamily="18" charset="0"/>
              </a:endParaRPr>
            </a:p>
          </p:txBody>
        </p:sp>
        <p:sp>
          <p:nvSpPr>
            <p:cNvPr id="21" name="object 20"/>
            <p:cNvSpPr/>
            <p:nvPr/>
          </p:nvSpPr>
          <p:spPr>
            <a:xfrm>
              <a:off x="2226310" y="3597909"/>
              <a:ext cx="228600" cy="0"/>
            </a:xfrm>
            <a:custGeom>
              <a:avLst/>
              <a:gdLst/>
              <a:ahLst/>
              <a:cxnLst/>
              <a:rect l="l" t="t" r="r" b="b"/>
              <a:pathLst>
                <a:path w="228600">
                  <a:moveTo>
                    <a:pt x="0" y="0"/>
                  </a:moveTo>
                  <a:lnTo>
                    <a:pt x="228600" y="0"/>
                  </a:lnTo>
                </a:path>
              </a:pathLst>
            </a:custGeom>
            <a:ln w="18329">
              <a:solidFill>
                <a:srgbClr val="000000"/>
              </a:solidFill>
            </a:ln>
          </p:spPr>
          <p:txBody>
            <a:bodyPr wrap="square" lIns="0" tIns="0" rIns="0" bIns="0" rtlCol="0"/>
            <a:lstStyle/>
            <a:p>
              <a:endParaRPr sz="1600">
                <a:latin typeface="Times New Roman" pitchFamily="18" charset="0"/>
                <a:cs typeface="Times New Roman" pitchFamily="18" charset="0"/>
              </a:endParaRPr>
            </a:p>
          </p:txBody>
        </p:sp>
      </p:grpSp>
      <p:grpSp>
        <p:nvGrpSpPr>
          <p:cNvPr id="65" name="组合 64"/>
          <p:cNvGrpSpPr/>
          <p:nvPr/>
        </p:nvGrpSpPr>
        <p:grpSpPr>
          <a:xfrm>
            <a:off x="662940" y="3515787"/>
            <a:ext cx="3989069" cy="1511299"/>
            <a:chOff x="662940" y="3346450"/>
            <a:chExt cx="3989069" cy="1511299"/>
          </a:xfrm>
        </p:grpSpPr>
        <p:sp>
          <p:nvSpPr>
            <p:cNvPr id="66" name="object 4"/>
            <p:cNvSpPr/>
            <p:nvPr/>
          </p:nvSpPr>
          <p:spPr>
            <a:xfrm>
              <a:off x="3152139" y="4418329"/>
              <a:ext cx="768350" cy="439420"/>
            </a:xfrm>
            <a:custGeom>
              <a:avLst/>
              <a:gdLst/>
              <a:ahLst/>
              <a:cxnLst/>
              <a:rect l="l" t="t" r="r" b="b"/>
              <a:pathLst>
                <a:path w="768350" h="439420">
                  <a:moveTo>
                    <a:pt x="768350" y="0"/>
                  </a:moveTo>
                  <a:lnTo>
                    <a:pt x="0" y="0"/>
                  </a:lnTo>
                  <a:lnTo>
                    <a:pt x="0" y="439420"/>
                  </a:lnTo>
                  <a:lnTo>
                    <a:pt x="768350" y="439420"/>
                  </a:lnTo>
                  <a:lnTo>
                    <a:pt x="768350" y="0"/>
                  </a:lnTo>
                  <a:close/>
                </a:path>
              </a:pathLst>
            </a:custGeom>
            <a:solidFill>
              <a:srgbClr val="000000"/>
            </a:solidFill>
          </p:spPr>
          <p:txBody>
            <a:bodyPr wrap="square" lIns="0" tIns="0" rIns="0" bIns="0" rtlCol="0"/>
            <a:lstStyle/>
            <a:p>
              <a:endParaRPr sz="1600">
                <a:latin typeface="Times New Roman" pitchFamily="18" charset="0"/>
                <a:cs typeface="Times New Roman" pitchFamily="18" charset="0"/>
              </a:endParaRPr>
            </a:p>
          </p:txBody>
        </p:sp>
        <p:sp>
          <p:nvSpPr>
            <p:cNvPr id="67" name="object 5"/>
            <p:cNvSpPr/>
            <p:nvPr/>
          </p:nvSpPr>
          <p:spPr>
            <a:xfrm>
              <a:off x="3152139" y="4418329"/>
              <a:ext cx="768350" cy="439420"/>
            </a:xfrm>
            <a:custGeom>
              <a:avLst/>
              <a:gdLst/>
              <a:ahLst/>
              <a:cxnLst/>
              <a:rect l="l" t="t" r="r" b="b"/>
              <a:pathLst>
                <a:path w="768350" h="439420">
                  <a:moveTo>
                    <a:pt x="383539" y="439420"/>
                  </a:moveTo>
                  <a:lnTo>
                    <a:pt x="0" y="439420"/>
                  </a:lnTo>
                  <a:lnTo>
                    <a:pt x="0" y="0"/>
                  </a:lnTo>
                  <a:lnTo>
                    <a:pt x="768350" y="0"/>
                  </a:lnTo>
                  <a:lnTo>
                    <a:pt x="768350" y="439420"/>
                  </a:lnTo>
                  <a:lnTo>
                    <a:pt x="383539" y="439420"/>
                  </a:lnTo>
                  <a:close/>
                </a:path>
              </a:pathLst>
            </a:custGeom>
            <a:ln w="54630">
              <a:solidFill>
                <a:srgbClr val="000000"/>
              </a:solidFill>
            </a:ln>
          </p:spPr>
          <p:txBody>
            <a:bodyPr wrap="square" lIns="0" tIns="0" rIns="0" bIns="0" rtlCol="0"/>
            <a:lstStyle/>
            <a:p>
              <a:endParaRPr sz="1600">
                <a:latin typeface="Times New Roman" pitchFamily="18" charset="0"/>
                <a:cs typeface="Times New Roman" pitchFamily="18" charset="0"/>
              </a:endParaRPr>
            </a:p>
          </p:txBody>
        </p:sp>
        <p:sp>
          <p:nvSpPr>
            <p:cNvPr id="68" name="object 6"/>
            <p:cNvSpPr/>
            <p:nvPr/>
          </p:nvSpPr>
          <p:spPr>
            <a:xfrm>
              <a:off x="2282189" y="4614545"/>
              <a:ext cx="665480" cy="0"/>
            </a:xfrm>
            <a:custGeom>
              <a:avLst/>
              <a:gdLst/>
              <a:ahLst/>
              <a:cxnLst/>
              <a:rect l="l" t="t" r="r" b="b"/>
              <a:pathLst>
                <a:path w="665480">
                  <a:moveTo>
                    <a:pt x="0" y="0"/>
                  </a:moveTo>
                  <a:lnTo>
                    <a:pt x="665480" y="0"/>
                  </a:lnTo>
                </a:path>
              </a:pathLst>
            </a:custGeom>
            <a:ln w="55880">
              <a:solidFill>
                <a:srgbClr val="000000"/>
              </a:solidFill>
            </a:ln>
          </p:spPr>
          <p:txBody>
            <a:bodyPr wrap="square" lIns="0" tIns="0" rIns="0" bIns="0" rtlCol="0"/>
            <a:lstStyle/>
            <a:p>
              <a:endParaRPr sz="1600">
                <a:latin typeface="Times New Roman" pitchFamily="18" charset="0"/>
                <a:cs typeface="Times New Roman" pitchFamily="18" charset="0"/>
              </a:endParaRPr>
            </a:p>
          </p:txBody>
        </p:sp>
        <p:sp>
          <p:nvSpPr>
            <p:cNvPr id="69" name="object 7"/>
            <p:cNvSpPr/>
            <p:nvPr/>
          </p:nvSpPr>
          <p:spPr>
            <a:xfrm>
              <a:off x="2890520" y="4519929"/>
              <a:ext cx="284480" cy="189230"/>
            </a:xfrm>
            <a:custGeom>
              <a:avLst/>
              <a:gdLst/>
              <a:ahLst/>
              <a:cxnLst/>
              <a:rect l="l" t="t" r="r" b="b"/>
              <a:pathLst>
                <a:path w="284480" h="189229">
                  <a:moveTo>
                    <a:pt x="0" y="0"/>
                  </a:moveTo>
                  <a:lnTo>
                    <a:pt x="0" y="189230"/>
                  </a:lnTo>
                  <a:lnTo>
                    <a:pt x="284480" y="93980"/>
                  </a:lnTo>
                  <a:lnTo>
                    <a:pt x="0" y="0"/>
                  </a:lnTo>
                  <a:close/>
                </a:path>
              </a:pathLst>
            </a:custGeom>
            <a:solidFill>
              <a:srgbClr val="000000"/>
            </a:solidFill>
          </p:spPr>
          <p:txBody>
            <a:bodyPr wrap="square" lIns="0" tIns="0" rIns="0" bIns="0" rtlCol="0"/>
            <a:lstStyle/>
            <a:p>
              <a:endParaRPr sz="1600">
                <a:latin typeface="Times New Roman" pitchFamily="18" charset="0"/>
                <a:cs typeface="Times New Roman" pitchFamily="18" charset="0"/>
              </a:endParaRPr>
            </a:p>
          </p:txBody>
        </p:sp>
        <p:sp>
          <p:nvSpPr>
            <p:cNvPr id="70" name="object 8"/>
            <p:cNvSpPr/>
            <p:nvPr/>
          </p:nvSpPr>
          <p:spPr>
            <a:xfrm>
              <a:off x="3915409" y="4623434"/>
              <a:ext cx="509270" cy="0"/>
            </a:xfrm>
            <a:custGeom>
              <a:avLst/>
              <a:gdLst/>
              <a:ahLst/>
              <a:cxnLst/>
              <a:rect l="l" t="t" r="r" b="b"/>
              <a:pathLst>
                <a:path w="509270">
                  <a:moveTo>
                    <a:pt x="0" y="0"/>
                  </a:moveTo>
                  <a:lnTo>
                    <a:pt x="509269" y="0"/>
                  </a:lnTo>
                </a:path>
              </a:pathLst>
            </a:custGeom>
            <a:ln w="55879">
              <a:solidFill>
                <a:srgbClr val="000000"/>
              </a:solidFill>
            </a:ln>
          </p:spPr>
          <p:txBody>
            <a:bodyPr wrap="square" lIns="0" tIns="0" rIns="0" bIns="0" rtlCol="0"/>
            <a:lstStyle/>
            <a:p>
              <a:endParaRPr sz="1600">
                <a:latin typeface="Times New Roman" pitchFamily="18" charset="0"/>
                <a:cs typeface="Times New Roman" pitchFamily="18" charset="0"/>
              </a:endParaRPr>
            </a:p>
          </p:txBody>
        </p:sp>
        <p:sp>
          <p:nvSpPr>
            <p:cNvPr id="71" name="object 9"/>
            <p:cNvSpPr/>
            <p:nvPr/>
          </p:nvSpPr>
          <p:spPr>
            <a:xfrm>
              <a:off x="4367529" y="4528820"/>
              <a:ext cx="284480" cy="189230"/>
            </a:xfrm>
            <a:custGeom>
              <a:avLst/>
              <a:gdLst/>
              <a:ahLst/>
              <a:cxnLst/>
              <a:rect l="l" t="t" r="r" b="b"/>
              <a:pathLst>
                <a:path w="284479" h="189229">
                  <a:moveTo>
                    <a:pt x="0" y="0"/>
                  </a:moveTo>
                  <a:lnTo>
                    <a:pt x="0" y="189229"/>
                  </a:lnTo>
                  <a:lnTo>
                    <a:pt x="284480" y="95249"/>
                  </a:lnTo>
                  <a:lnTo>
                    <a:pt x="0" y="0"/>
                  </a:lnTo>
                  <a:close/>
                </a:path>
              </a:pathLst>
            </a:custGeom>
            <a:solidFill>
              <a:srgbClr val="000000"/>
            </a:solidFill>
          </p:spPr>
          <p:txBody>
            <a:bodyPr wrap="square" lIns="0" tIns="0" rIns="0" bIns="0" rtlCol="0"/>
            <a:lstStyle/>
            <a:p>
              <a:endParaRPr sz="1600">
                <a:latin typeface="Times New Roman" pitchFamily="18" charset="0"/>
                <a:cs typeface="Times New Roman" pitchFamily="18" charset="0"/>
              </a:endParaRPr>
            </a:p>
          </p:txBody>
        </p:sp>
        <p:sp>
          <p:nvSpPr>
            <p:cNvPr id="72" name="object 11"/>
            <p:cNvSpPr/>
            <p:nvPr/>
          </p:nvSpPr>
          <p:spPr>
            <a:xfrm>
              <a:off x="1531619" y="4382770"/>
              <a:ext cx="768350" cy="438150"/>
            </a:xfrm>
            <a:custGeom>
              <a:avLst/>
              <a:gdLst/>
              <a:ahLst/>
              <a:cxnLst/>
              <a:rect l="l" t="t" r="r" b="b"/>
              <a:pathLst>
                <a:path w="768350" h="438150">
                  <a:moveTo>
                    <a:pt x="768350" y="0"/>
                  </a:moveTo>
                  <a:lnTo>
                    <a:pt x="0" y="0"/>
                  </a:lnTo>
                  <a:lnTo>
                    <a:pt x="0" y="438149"/>
                  </a:lnTo>
                  <a:lnTo>
                    <a:pt x="768350" y="438149"/>
                  </a:lnTo>
                  <a:lnTo>
                    <a:pt x="768350" y="0"/>
                  </a:lnTo>
                  <a:close/>
                </a:path>
              </a:pathLst>
            </a:custGeom>
            <a:solidFill>
              <a:srgbClr val="7F7F7F"/>
            </a:solidFill>
          </p:spPr>
          <p:txBody>
            <a:bodyPr wrap="square" lIns="0" tIns="0" rIns="0" bIns="0" rtlCol="0"/>
            <a:lstStyle/>
            <a:p>
              <a:endParaRPr sz="1600">
                <a:latin typeface="Times New Roman" pitchFamily="18" charset="0"/>
                <a:cs typeface="Times New Roman" pitchFamily="18" charset="0"/>
              </a:endParaRPr>
            </a:p>
          </p:txBody>
        </p:sp>
        <p:sp>
          <p:nvSpPr>
            <p:cNvPr id="73" name="object 12"/>
            <p:cNvSpPr/>
            <p:nvPr/>
          </p:nvSpPr>
          <p:spPr>
            <a:xfrm>
              <a:off x="1531619" y="4382770"/>
              <a:ext cx="768350" cy="438150"/>
            </a:xfrm>
            <a:custGeom>
              <a:avLst/>
              <a:gdLst/>
              <a:ahLst/>
              <a:cxnLst/>
              <a:rect l="l" t="t" r="r" b="b"/>
              <a:pathLst>
                <a:path w="768350" h="438150">
                  <a:moveTo>
                    <a:pt x="384810" y="438149"/>
                  </a:moveTo>
                  <a:lnTo>
                    <a:pt x="0" y="438149"/>
                  </a:lnTo>
                  <a:lnTo>
                    <a:pt x="0" y="0"/>
                  </a:lnTo>
                  <a:lnTo>
                    <a:pt x="768350" y="0"/>
                  </a:lnTo>
                  <a:lnTo>
                    <a:pt x="768350" y="438149"/>
                  </a:lnTo>
                  <a:lnTo>
                    <a:pt x="384810" y="438149"/>
                  </a:lnTo>
                  <a:close/>
                </a:path>
              </a:pathLst>
            </a:custGeom>
            <a:ln w="54630">
              <a:solidFill>
                <a:srgbClr val="7F7F7F"/>
              </a:solidFill>
            </a:ln>
          </p:spPr>
          <p:txBody>
            <a:bodyPr wrap="square" lIns="0" tIns="0" rIns="0" bIns="0" rtlCol="0"/>
            <a:lstStyle/>
            <a:p>
              <a:endParaRPr sz="1600">
                <a:latin typeface="Times New Roman" pitchFamily="18" charset="0"/>
                <a:cs typeface="Times New Roman" pitchFamily="18" charset="0"/>
              </a:endParaRPr>
            </a:p>
          </p:txBody>
        </p:sp>
        <p:sp>
          <p:nvSpPr>
            <p:cNvPr id="74" name="object 13"/>
            <p:cNvSpPr/>
            <p:nvPr/>
          </p:nvSpPr>
          <p:spPr>
            <a:xfrm>
              <a:off x="662940" y="4577715"/>
              <a:ext cx="664210" cy="0"/>
            </a:xfrm>
            <a:custGeom>
              <a:avLst/>
              <a:gdLst/>
              <a:ahLst/>
              <a:cxnLst/>
              <a:rect l="l" t="t" r="r" b="b"/>
              <a:pathLst>
                <a:path w="664210">
                  <a:moveTo>
                    <a:pt x="0" y="0"/>
                  </a:moveTo>
                  <a:lnTo>
                    <a:pt x="664210" y="0"/>
                  </a:lnTo>
                </a:path>
              </a:pathLst>
            </a:custGeom>
            <a:ln w="55879">
              <a:solidFill>
                <a:srgbClr val="7F7F7F"/>
              </a:solidFill>
            </a:ln>
          </p:spPr>
          <p:txBody>
            <a:bodyPr wrap="square" lIns="0" tIns="0" rIns="0" bIns="0" rtlCol="0"/>
            <a:lstStyle/>
            <a:p>
              <a:endParaRPr sz="1600">
                <a:latin typeface="Times New Roman" pitchFamily="18" charset="0"/>
                <a:cs typeface="Times New Roman" pitchFamily="18" charset="0"/>
              </a:endParaRPr>
            </a:p>
          </p:txBody>
        </p:sp>
        <p:sp>
          <p:nvSpPr>
            <p:cNvPr id="75" name="object 14"/>
            <p:cNvSpPr/>
            <p:nvPr/>
          </p:nvSpPr>
          <p:spPr>
            <a:xfrm>
              <a:off x="1271269" y="4483100"/>
              <a:ext cx="284480" cy="190500"/>
            </a:xfrm>
            <a:custGeom>
              <a:avLst/>
              <a:gdLst/>
              <a:ahLst/>
              <a:cxnLst/>
              <a:rect l="l" t="t" r="r" b="b"/>
              <a:pathLst>
                <a:path w="284480" h="190500">
                  <a:moveTo>
                    <a:pt x="0" y="0"/>
                  </a:moveTo>
                  <a:lnTo>
                    <a:pt x="0" y="190500"/>
                  </a:lnTo>
                  <a:lnTo>
                    <a:pt x="284480" y="95250"/>
                  </a:lnTo>
                  <a:lnTo>
                    <a:pt x="0" y="0"/>
                  </a:lnTo>
                  <a:close/>
                </a:path>
              </a:pathLst>
            </a:custGeom>
            <a:solidFill>
              <a:srgbClr val="7F7F7F"/>
            </a:solidFill>
          </p:spPr>
          <p:txBody>
            <a:bodyPr wrap="square" lIns="0" tIns="0" rIns="0" bIns="0" rtlCol="0"/>
            <a:lstStyle/>
            <a:p>
              <a:endParaRPr sz="1600">
                <a:latin typeface="Times New Roman" pitchFamily="18" charset="0"/>
                <a:cs typeface="Times New Roman" pitchFamily="18" charset="0"/>
              </a:endParaRPr>
            </a:p>
          </p:txBody>
        </p:sp>
        <p:sp>
          <p:nvSpPr>
            <p:cNvPr id="76" name="object 15"/>
            <p:cNvSpPr/>
            <p:nvPr/>
          </p:nvSpPr>
          <p:spPr>
            <a:xfrm>
              <a:off x="3153410" y="3374390"/>
              <a:ext cx="768350" cy="439420"/>
            </a:xfrm>
            <a:custGeom>
              <a:avLst/>
              <a:gdLst/>
              <a:ahLst/>
              <a:cxnLst/>
              <a:rect l="l" t="t" r="r" b="b"/>
              <a:pathLst>
                <a:path w="768350" h="439420">
                  <a:moveTo>
                    <a:pt x="768350" y="0"/>
                  </a:moveTo>
                  <a:lnTo>
                    <a:pt x="0" y="0"/>
                  </a:lnTo>
                  <a:lnTo>
                    <a:pt x="0" y="439420"/>
                  </a:lnTo>
                  <a:lnTo>
                    <a:pt x="768350" y="439420"/>
                  </a:lnTo>
                  <a:lnTo>
                    <a:pt x="768350" y="0"/>
                  </a:lnTo>
                  <a:close/>
                </a:path>
              </a:pathLst>
            </a:custGeom>
            <a:solidFill>
              <a:srgbClr val="4A1E6E"/>
            </a:solidFill>
          </p:spPr>
          <p:txBody>
            <a:bodyPr wrap="square" lIns="0" tIns="0" rIns="0" bIns="0" rtlCol="0"/>
            <a:lstStyle/>
            <a:p>
              <a:endParaRPr sz="1600">
                <a:latin typeface="Times New Roman" pitchFamily="18" charset="0"/>
                <a:cs typeface="Times New Roman" pitchFamily="18" charset="0"/>
              </a:endParaRPr>
            </a:p>
          </p:txBody>
        </p:sp>
        <p:sp>
          <p:nvSpPr>
            <p:cNvPr id="77" name="object 16"/>
            <p:cNvSpPr/>
            <p:nvPr/>
          </p:nvSpPr>
          <p:spPr>
            <a:xfrm>
              <a:off x="2642870" y="3346450"/>
              <a:ext cx="227329" cy="457200"/>
            </a:xfrm>
            <a:custGeom>
              <a:avLst/>
              <a:gdLst/>
              <a:ahLst/>
              <a:cxnLst/>
              <a:rect l="l" t="t" r="r" b="b"/>
              <a:pathLst>
                <a:path w="227330" h="457200">
                  <a:moveTo>
                    <a:pt x="113030" y="0"/>
                  </a:moveTo>
                  <a:lnTo>
                    <a:pt x="150276" y="11216"/>
                  </a:lnTo>
                  <a:lnTo>
                    <a:pt x="181792" y="42793"/>
                  </a:lnTo>
                  <a:lnTo>
                    <a:pt x="200789" y="77968"/>
                  </a:lnTo>
                  <a:lnTo>
                    <a:pt x="215122" y="121535"/>
                  </a:lnTo>
                  <a:lnTo>
                    <a:pt x="224175" y="172182"/>
                  </a:lnTo>
                  <a:lnTo>
                    <a:pt x="227330" y="228600"/>
                  </a:lnTo>
                  <a:lnTo>
                    <a:pt x="226971" y="247793"/>
                  </a:lnTo>
                  <a:lnTo>
                    <a:pt x="221782" y="302117"/>
                  </a:lnTo>
                  <a:lnTo>
                    <a:pt x="210901" y="350475"/>
                  </a:lnTo>
                  <a:lnTo>
                    <a:pt x="194944" y="391477"/>
                  </a:lnTo>
                  <a:lnTo>
                    <a:pt x="174531" y="423735"/>
                  </a:lnTo>
                  <a:lnTo>
                    <a:pt x="141444" y="450744"/>
                  </a:lnTo>
                  <a:lnTo>
                    <a:pt x="113030" y="457200"/>
                  </a:lnTo>
                  <a:lnTo>
                    <a:pt x="103442" y="456465"/>
                  </a:lnTo>
                  <a:lnTo>
                    <a:pt x="68044" y="439697"/>
                  </a:lnTo>
                  <a:lnTo>
                    <a:pt x="38513" y="403270"/>
                  </a:lnTo>
                  <a:lnTo>
                    <a:pt x="21132" y="365028"/>
                  </a:lnTo>
                  <a:lnTo>
                    <a:pt x="8552" y="318968"/>
                  </a:lnTo>
                  <a:lnTo>
                    <a:pt x="1416" y="266479"/>
                  </a:lnTo>
                  <a:lnTo>
                    <a:pt x="0" y="228600"/>
                  </a:lnTo>
                  <a:lnTo>
                    <a:pt x="357" y="209234"/>
                  </a:lnTo>
                  <a:lnTo>
                    <a:pt x="5537" y="154594"/>
                  </a:lnTo>
                  <a:lnTo>
                    <a:pt x="16374" y="106161"/>
                  </a:lnTo>
                  <a:lnTo>
                    <a:pt x="32226" y="65246"/>
                  </a:lnTo>
                  <a:lnTo>
                    <a:pt x="60051" y="24654"/>
                  </a:lnTo>
                  <a:lnTo>
                    <a:pt x="94126" y="2868"/>
                  </a:lnTo>
                  <a:lnTo>
                    <a:pt x="113030" y="0"/>
                  </a:lnTo>
                  <a:close/>
                </a:path>
              </a:pathLst>
            </a:custGeom>
            <a:ln w="72960">
              <a:solidFill>
                <a:srgbClr val="FF0000"/>
              </a:solidFill>
            </a:ln>
          </p:spPr>
          <p:txBody>
            <a:bodyPr wrap="square" lIns="0" tIns="0" rIns="0" bIns="0" rtlCol="0"/>
            <a:lstStyle/>
            <a:p>
              <a:endParaRPr sz="1600">
                <a:latin typeface="Times New Roman" pitchFamily="18" charset="0"/>
                <a:cs typeface="Times New Roman" pitchFamily="18" charset="0"/>
              </a:endParaRPr>
            </a:p>
          </p:txBody>
        </p:sp>
        <p:sp>
          <p:nvSpPr>
            <p:cNvPr id="78" name="object 17"/>
            <p:cNvSpPr/>
            <p:nvPr/>
          </p:nvSpPr>
          <p:spPr>
            <a:xfrm>
              <a:off x="2642870" y="3346450"/>
              <a:ext cx="0" cy="0"/>
            </a:xfrm>
            <a:custGeom>
              <a:avLst/>
              <a:gdLst/>
              <a:ahLst/>
              <a:cxnLst/>
              <a:rect l="l" t="t" r="r" b="b"/>
              <a:pathLst>
                <a:path>
                  <a:moveTo>
                    <a:pt x="0" y="0"/>
                  </a:moveTo>
                  <a:lnTo>
                    <a:pt x="0" y="0"/>
                  </a:lnTo>
                </a:path>
              </a:pathLst>
            </a:custGeom>
            <a:ln w="72960">
              <a:solidFill>
                <a:srgbClr val="FF0000"/>
              </a:solidFill>
            </a:ln>
          </p:spPr>
          <p:txBody>
            <a:bodyPr wrap="square" lIns="0" tIns="0" rIns="0" bIns="0" rtlCol="0"/>
            <a:lstStyle/>
            <a:p>
              <a:endParaRPr sz="1600">
                <a:latin typeface="Times New Roman" pitchFamily="18" charset="0"/>
                <a:cs typeface="Times New Roman" pitchFamily="18" charset="0"/>
              </a:endParaRPr>
            </a:p>
          </p:txBody>
        </p:sp>
        <p:sp>
          <p:nvSpPr>
            <p:cNvPr id="79" name="object 18"/>
            <p:cNvSpPr/>
            <p:nvPr/>
          </p:nvSpPr>
          <p:spPr>
            <a:xfrm>
              <a:off x="2871470" y="3803650"/>
              <a:ext cx="0" cy="0"/>
            </a:xfrm>
            <a:custGeom>
              <a:avLst/>
              <a:gdLst/>
              <a:ahLst/>
              <a:cxnLst/>
              <a:rect l="l" t="t" r="r" b="b"/>
              <a:pathLst>
                <a:path>
                  <a:moveTo>
                    <a:pt x="0" y="0"/>
                  </a:moveTo>
                  <a:lnTo>
                    <a:pt x="0" y="0"/>
                  </a:lnTo>
                </a:path>
              </a:pathLst>
            </a:custGeom>
            <a:ln w="72960">
              <a:solidFill>
                <a:srgbClr val="FF0000"/>
              </a:solidFill>
            </a:ln>
          </p:spPr>
          <p:txBody>
            <a:bodyPr wrap="square" lIns="0" tIns="0" rIns="0" bIns="0" rtlCol="0"/>
            <a:lstStyle/>
            <a:p>
              <a:endParaRPr sz="1600">
                <a:latin typeface="Times New Roman" pitchFamily="18" charset="0"/>
                <a:cs typeface="Times New Roman" pitchFamily="18" charset="0"/>
              </a:endParaRPr>
            </a:p>
          </p:txBody>
        </p:sp>
        <p:sp>
          <p:nvSpPr>
            <p:cNvPr id="80" name="object 19"/>
            <p:cNvSpPr/>
            <p:nvPr/>
          </p:nvSpPr>
          <p:spPr>
            <a:xfrm>
              <a:off x="2762885" y="4047490"/>
              <a:ext cx="0" cy="581660"/>
            </a:xfrm>
            <a:custGeom>
              <a:avLst/>
              <a:gdLst/>
              <a:ahLst/>
              <a:cxnLst/>
              <a:rect l="l" t="t" r="r" b="b"/>
              <a:pathLst>
                <a:path h="581660">
                  <a:moveTo>
                    <a:pt x="0" y="0"/>
                  </a:moveTo>
                  <a:lnTo>
                    <a:pt x="0" y="581660"/>
                  </a:lnTo>
                </a:path>
              </a:pathLst>
            </a:custGeom>
            <a:ln w="38100">
              <a:solidFill>
                <a:srgbClr val="000000"/>
              </a:solidFill>
            </a:ln>
          </p:spPr>
          <p:txBody>
            <a:bodyPr wrap="square" lIns="0" tIns="0" rIns="0" bIns="0" rtlCol="0"/>
            <a:lstStyle/>
            <a:p>
              <a:endParaRPr sz="1600">
                <a:latin typeface="Times New Roman" pitchFamily="18" charset="0"/>
                <a:cs typeface="Times New Roman" pitchFamily="18" charset="0"/>
              </a:endParaRPr>
            </a:p>
          </p:txBody>
        </p:sp>
        <p:sp>
          <p:nvSpPr>
            <p:cNvPr id="81" name="object 20"/>
            <p:cNvSpPr/>
            <p:nvPr/>
          </p:nvSpPr>
          <p:spPr>
            <a:xfrm>
              <a:off x="2682239" y="3851909"/>
              <a:ext cx="162560" cy="243840"/>
            </a:xfrm>
            <a:custGeom>
              <a:avLst/>
              <a:gdLst/>
              <a:ahLst/>
              <a:cxnLst/>
              <a:rect l="l" t="t" r="r" b="b"/>
              <a:pathLst>
                <a:path w="162560" h="243839">
                  <a:moveTo>
                    <a:pt x="81280" y="0"/>
                  </a:moveTo>
                  <a:lnTo>
                    <a:pt x="0" y="243839"/>
                  </a:lnTo>
                  <a:lnTo>
                    <a:pt x="162560" y="243839"/>
                  </a:lnTo>
                  <a:lnTo>
                    <a:pt x="81280" y="0"/>
                  </a:lnTo>
                  <a:close/>
                </a:path>
              </a:pathLst>
            </a:custGeom>
            <a:solidFill>
              <a:srgbClr val="000000"/>
            </a:solidFill>
          </p:spPr>
          <p:txBody>
            <a:bodyPr wrap="square" lIns="0" tIns="0" rIns="0" bIns="0" rtlCol="0"/>
            <a:lstStyle/>
            <a:p>
              <a:endParaRPr sz="1600">
                <a:latin typeface="Times New Roman" pitchFamily="18" charset="0"/>
                <a:cs typeface="Times New Roman" pitchFamily="18" charset="0"/>
              </a:endParaRPr>
            </a:p>
          </p:txBody>
        </p:sp>
        <p:sp>
          <p:nvSpPr>
            <p:cNvPr id="82" name="object 21"/>
            <p:cNvSpPr/>
            <p:nvPr/>
          </p:nvSpPr>
          <p:spPr>
            <a:xfrm>
              <a:off x="3034029" y="3587750"/>
              <a:ext cx="294640" cy="0"/>
            </a:xfrm>
            <a:custGeom>
              <a:avLst/>
              <a:gdLst/>
              <a:ahLst/>
              <a:cxnLst/>
              <a:rect l="l" t="t" r="r" b="b"/>
              <a:pathLst>
                <a:path w="294639">
                  <a:moveTo>
                    <a:pt x="0" y="0"/>
                  </a:moveTo>
                  <a:lnTo>
                    <a:pt x="294640" y="0"/>
                  </a:lnTo>
                </a:path>
              </a:pathLst>
            </a:custGeom>
            <a:ln w="19049">
              <a:solidFill>
                <a:srgbClr val="000000"/>
              </a:solidFill>
            </a:ln>
          </p:spPr>
          <p:txBody>
            <a:bodyPr wrap="square" lIns="0" tIns="0" rIns="0" bIns="0" rtlCol="0"/>
            <a:lstStyle/>
            <a:p>
              <a:endParaRPr sz="1600">
                <a:latin typeface="Times New Roman" pitchFamily="18" charset="0"/>
                <a:cs typeface="Times New Roman" pitchFamily="18" charset="0"/>
              </a:endParaRPr>
            </a:p>
          </p:txBody>
        </p:sp>
        <p:sp>
          <p:nvSpPr>
            <p:cNvPr id="83" name="object 22"/>
            <p:cNvSpPr/>
            <p:nvPr/>
          </p:nvSpPr>
          <p:spPr>
            <a:xfrm>
              <a:off x="2871470" y="3519170"/>
              <a:ext cx="203200" cy="135890"/>
            </a:xfrm>
            <a:custGeom>
              <a:avLst/>
              <a:gdLst/>
              <a:ahLst/>
              <a:cxnLst/>
              <a:rect l="l" t="t" r="r" b="b"/>
              <a:pathLst>
                <a:path w="203200" h="135889">
                  <a:moveTo>
                    <a:pt x="203200" y="0"/>
                  </a:moveTo>
                  <a:lnTo>
                    <a:pt x="0" y="68579"/>
                  </a:lnTo>
                  <a:lnTo>
                    <a:pt x="203200" y="135889"/>
                  </a:lnTo>
                  <a:lnTo>
                    <a:pt x="203200" y="0"/>
                  </a:lnTo>
                  <a:close/>
                </a:path>
              </a:pathLst>
            </a:custGeom>
            <a:solidFill>
              <a:srgbClr val="000000"/>
            </a:solidFill>
          </p:spPr>
          <p:txBody>
            <a:bodyPr wrap="square" lIns="0" tIns="0" rIns="0" bIns="0" rtlCol="0"/>
            <a:lstStyle/>
            <a:p>
              <a:endParaRPr sz="1600">
                <a:latin typeface="Times New Roman" pitchFamily="18" charset="0"/>
                <a:cs typeface="Times New Roman" pitchFamily="18" charset="0"/>
              </a:endParaRPr>
            </a:p>
          </p:txBody>
        </p:sp>
        <p:sp>
          <p:nvSpPr>
            <p:cNvPr id="84" name="object 23"/>
            <p:cNvSpPr/>
            <p:nvPr/>
          </p:nvSpPr>
          <p:spPr>
            <a:xfrm>
              <a:off x="4062729" y="3610609"/>
              <a:ext cx="0" cy="1005840"/>
            </a:xfrm>
            <a:custGeom>
              <a:avLst/>
              <a:gdLst/>
              <a:ahLst/>
              <a:cxnLst/>
              <a:rect l="l" t="t" r="r" b="b"/>
              <a:pathLst>
                <a:path h="1005839">
                  <a:moveTo>
                    <a:pt x="0" y="1005839"/>
                  </a:moveTo>
                  <a:lnTo>
                    <a:pt x="0" y="0"/>
                  </a:lnTo>
                </a:path>
              </a:pathLst>
            </a:custGeom>
            <a:ln w="18329">
              <a:solidFill>
                <a:srgbClr val="000000"/>
              </a:solidFill>
            </a:ln>
          </p:spPr>
          <p:txBody>
            <a:bodyPr wrap="square" lIns="0" tIns="0" rIns="0" bIns="0" rtlCol="0"/>
            <a:lstStyle/>
            <a:p>
              <a:endParaRPr sz="1600">
                <a:latin typeface="Times New Roman" pitchFamily="18" charset="0"/>
                <a:cs typeface="Times New Roman" pitchFamily="18" charset="0"/>
              </a:endParaRPr>
            </a:p>
          </p:txBody>
        </p:sp>
        <p:sp>
          <p:nvSpPr>
            <p:cNvPr id="85" name="object 24"/>
            <p:cNvSpPr/>
            <p:nvPr/>
          </p:nvSpPr>
          <p:spPr>
            <a:xfrm>
              <a:off x="3845559" y="3597909"/>
              <a:ext cx="228600" cy="0"/>
            </a:xfrm>
            <a:custGeom>
              <a:avLst/>
              <a:gdLst/>
              <a:ahLst/>
              <a:cxnLst/>
              <a:rect l="l" t="t" r="r" b="b"/>
              <a:pathLst>
                <a:path w="228600">
                  <a:moveTo>
                    <a:pt x="0" y="0"/>
                  </a:moveTo>
                  <a:lnTo>
                    <a:pt x="228600" y="0"/>
                  </a:lnTo>
                </a:path>
              </a:pathLst>
            </a:custGeom>
            <a:ln w="18329">
              <a:solidFill>
                <a:srgbClr val="000000"/>
              </a:solidFill>
            </a:ln>
          </p:spPr>
          <p:txBody>
            <a:bodyPr wrap="square" lIns="0" tIns="0" rIns="0" bIns="0" rtlCol="0"/>
            <a:lstStyle/>
            <a:p>
              <a:endParaRPr sz="1600">
                <a:latin typeface="Times New Roman" pitchFamily="18" charset="0"/>
                <a:cs typeface="Times New Roman" pitchFamily="18" charset="0"/>
              </a:endParaRPr>
            </a:p>
          </p:txBody>
        </p:sp>
      </p:grpSp>
      <p:grpSp>
        <p:nvGrpSpPr>
          <p:cNvPr id="2" name="组合 1"/>
          <p:cNvGrpSpPr/>
          <p:nvPr/>
        </p:nvGrpSpPr>
        <p:grpSpPr>
          <a:xfrm>
            <a:off x="662940" y="3515787"/>
            <a:ext cx="5572760" cy="1511299"/>
            <a:chOff x="662940" y="3346450"/>
            <a:chExt cx="5572760" cy="1511299"/>
          </a:xfrm>
        </p:grpSpPr>
        <p:sp>
          <p:nvSpPr>
            <p:cNvPr id="86" name="object 4"/>
            <p:cNvSpPr/>
            <p:nvPr/>
          </p:nvSpPr>
          <p:spPr>
            <a:xfrm>
              <a:off x="4735829" y="4418329"/>
              <a:ext cx="768350" cy="439420"/>
            </a:xfrm>
            <a:custGeom>
              <a:avLst/>
              <a:gdLst/>
              <a:ahLst/>
              <a:cxnLst/>
              <a:rect l="l" t="t" r="r" b="b"/>
              <a:pathLst>
                <a:path w="768350" h="439420">
                  <a:moveTo>
                    <a:pt x="768350" y="0"/>
                  </a:moveTo>
                  <a:lnTo>
                    <a:pt x="0" y="0"/>
                  </a:lnTo>
                  <a:lnTo>
                    <a:pt x="0" y="439420"/>
                  </a:lnTo>
                  <a:lnTo>
                    <a:pt x="768350" y="439420"/>
                  </a:lnTo>
                  <a:lnTo>
                    <a:pt x="768350" y="0"/>
                  </a:lnTo>
                  <a:close/>
                </a:path>
              </a:pathLst>
            </a:custGeom>
            <a:solidFill>
              <a:srgbClr val="000000"/>
            </a:solidFill>
          </p:spPr>
          <p:txBody>
            <a:bodyPr wrap="square" lIns="0" tIns="0" rIns="0" bIns="0" rtlCol="0"/>
            <a:lstStyle/>
            <a:p>
              <a:endParaRPr sz="1600">
                <a:latin typeface="Times New Roman" pitchFamily="18" charset="0"/>
                <a:cs typeface="Times New Roman" pitchFamily="18" charset="0"/>
              </a:endParaRPr>
            </a:p>
          </p:txBody>
        </p:sp>
        <p:sp>
          <p:nvSpPr>
            <p:cNvPr id="87" name="object 5"/>
            <p:cNvSpPr/>
            <p:nvPr/>
          </p:nvSpPr>
          <p:spPr>
            <a:xfrm>
              <a:off x="4735829" y="4418329"/>
              <a:ext cx="768350" cy="439420"/>
            </a:xfrm>
            <a:custGeom>
              <a:avLst/>
              <a:gdLst/>
              <a:ahLst/>
              <a:cxnLst/>
              <a:rect l="l" t="t" r="r" b="b"/>
              <a:pathLst>
                <a:path w="768350" h="439420">
                  <a:moveTo>
                    <a:pt x="384810" y="439420"/>
                  </a:moveTo>
                  <a:lnTo>
                    <a:pt x="0" y="439420"/>
                  </a:lnTo>
                  <a:lnTo>
                    <a:pt x="0" y="0"/>
                  </a:lnTo>
                  <a:lnTo>
                    <a:pt x="768350" y="0"/>
                  </a:lnTo>
                  <a:lnTo>
                    <a:pt x="768350" y="439420"/>
                  </a:lnTo>
                  <a:lnTo>
                    <a:pt x="384810" y="439420"/>
                  </a:lnTo>
                  <a:close/>
                </a:path>
              </a:pathLst>
            </a:custGeom>
            <a:ln w="54630">
              <a:solidFill>
                <a:srgbClr val="000000"/>
              </a:solidFill>
            </a:ln>
          </p:spPr>
          <p:txBody>
            <a:bodyPr wrap="square" lIns="0" tIns="0" rIns="0" bIns="0" rtlCol="0"/>
            <a:lstStyle/>
            <a:p>
              <a:endParaRPr sz="1600">
                <a:latin typeface="Times New Roman" pitchFamily="18" charset="0"/>
                <a:cs typeface="Times New Roman" pitchFamily="18" charset="0"/>
              </a:endParaRPr>
            </a:p>
          </p:txBody>
        </p:sp>
        <p:sp>
          <p:nvSpPr>
            <p:cNvPr id="88" name="object 6"/>
            <p:cNvSpPr/>
            <p:nvPr/>
          </p:nvSpPr>
          <p:spPr>
            <a:xfrm>
              <a:off x="3902709" y="4614545"/>
              <a:ext cx="665480" cy="0"/>
            </a:xfrm>
            <a:custGeom>
              <a:avLst/>
              <a:gdLst/>
              <a:ahLst/>
              <a:cxnLst/>
              <a:rect l="l" t="t" r="r" b="b"/>
              <a:pathLst>
                <a:path w="665479">
                  <a:moveTo>
                    <a:pt x="0" y="0"/>
                  </a:moveTo>
                  <a:lnTo>
                    <a:pt x="665479" y="0"/>
                  </a:lnTo>
                </a:path>
              </a:pathLst>
            </a:custGeom>
            <a:ln w="55880">
              <a:solidFill>
                <a:srgbClr val="000000"/>
              </a:solidFill>
            </a:ln>
          </p:spPr>
          <p:txBody>
            <a:bodyPr wrap="square" lIns="0" tIns="0" rIns="0" bIns="0" rtlCol="0"/>
            <a:lstStyle/>
            <a:p>
              <a:endParaRPr sz="1600">
                <a:latin typeface="Times New Roman" pitchFamily="18" charset="0"/>
                <a:cs typeface="Times New Roman" pitchFamily="18" charset="0"/>
              </a:endParaRPr>
            </a:p>
          </p:txBody>
        </p:sp>
        <p:sp>
          <p:nvSpPr>
            <p:cNvPr id="89" name="object 7"/>
            <p:cNvSpPr/>
            <p:nvPr/>
          </p:nvSpPr>
          <p:spPr>
            <a:xfrm>
              <a:off x="4511040" y="4519929"/>
              <a:ext cx="284480" cy="189230"/>
            </a:xfrm>
            <a:custGeom>
              <a:avLst/>
              <a:gdLst/>
              <a:ahLst/>
              <a:cxnLst/>
              <a:rect l="l" t="t" r="r" b="b"/>
              <a:pathLst>
                <a:path w="284479" h="189229">
                  <a:moveTo>
                    <a:pt x="0" y="0"/>
                  </a:moveTo>
                  <a:lnTo>
                    <a:pt x="0" y="189230"/>
                  </a:lnTo>
                  <a:lnTo>
                    <a:pt x="284480" y="93980"/>
                  </a:lnTo>
                  <a:lnTo>
                    <a:pt x="0" y="0"/>
                  </a:lnTo>
                  <a:close/>
                </a:path>
              </a:pathLst>
            </a:custGeom>
            <a:solidFill>
              <a:srgbClr val="000000"/>
            </a:solidFill>
          </p:spPr>
          <p:txBody>
            <a:bodyPr wrap="square" lIns="0" tIns="0" rIns="0" bIns="0" rtlCol="0"/>
            <a:lstStyle/>
            <a:p>
              <a:endParaRPr sz="1600">
                <a:latin typeface="Times New Roman" pitchFamily="18" charset="0"/>
                <a:cs typeface="Times New Roman" pitchFamily="18" charset="0"/>
              </a:endParaRPr>
            </a:p>
          </p:txBody>
        </p:sp>
        <p:sp>
          <p:nvSpPr>
            <p:cNvPr id="90" name="object 8"/>
            <p:cNvSpPr/>
            <p:nvPr/>
          </p:nvSpPr>
          <p:spPr>
            <a:xfrm>
              <a:off x="5499100" y="4623434"/>
              <a:ext cx="509270" cy="0"/>
            </a:xfrm>
            <a:custGeom>
              <a:avLst/>
              <a:gdLst/>
              <a:ahLst/>
              <a:cxnLst/>
              <a:rect l="l" t="t" r="r" b="b"/>
              <a:pathLst>
                <a:path w="509270">
                  <a:moveTo>
                    <a:pt x="0" y="0"/>
                  </a:moveTo>
                  <a:lnTo>
                    <a:pt x="509270" y="0"/>
                  </a:lnTo>
                </a:path>
              </a:pathLst>
            </a:custGeom>
            <a:ln w="55879">
              <a:solidFill>
                <a:srgbClr val="000000"/>
              </a:solidFill>
            </a:ln>
          </p:spPr>
          <p:txBody>
            <a:bodyPr wrap="square" lIns="0" tIns="0" rIns="0" bIns="0" rtlCol="0"/>
            <a:lstStyle/>
            <a:p>
              <a:endParaRPr sz="1600">
                <a:latin typeface="Times New Roman" pitchFamily="18" charset="0"/>
                <a:cs typeface="Times New Roman" pitchFamily="18" charset="0"/>
              </a:endParaRPr>
            </a:p>
          </p:txBody>
        </p:sp>
        <p:sp>
          <p:nvSpPr>
            <p:cNvPr id="91" name="object 9"/>
            <p:cNvSpPr/>
            <p:nvPr/>
          </p:nvSpPr>
          <p:spPr>
            <a:xfrm>
              <a:off x="5952490" y="4528820"/>
              <a:ext cx="283210" cy="189230"/>
            </a:xfrm>
            <a:custGeom>
              <a:avLst/>
              <a:gdLst/>
              <a:ahLst/>
              <a:cxnLst/>
              <a:rect l="l" t="t" r="r" b="b"/>
              <a:pathLst>
                <a:path w="283210" h="189229">
                  <a:moveTo>
                    <a:pt x="0" y="0"/>
                  </a:moveTo>
                  <a:lnTo>
                    <a:pt x="0" y="189229"/>
                  </a:lnTo>
                  <a:lnTo>
                    <a:pt x="283210" y="95249"/>
                  </a:lnTo>
                  <a:lnTo>
                    <a:pt x="0" y="0"/>
                  </a:lnTo>
                  <a:close/>
                </a:path>
              </a:pathLst>
            </a:custGeom>
            <a:solidFill>
              <a:srgbClr val="000000"/>
            </a:solidFill>
          </p:spPr>
          <p:txBody>
            <a:bodyPr wrap="square" lIns="0" tIns="0" rIns="0" bIns="0" rtlCol="0"/>
            <a:lstStyle/>
            <a:p>
              <a:endParaRPr sz="1600">
                <a:latin typeface="Times New Roman" pitchFamily="18" charset="0"/>
                <a:cs typeface="Times New Roman" pitchFamily="18" charset="0"/>
              </a:endParaRPr>
            </a:p>
          </p:txBody>
        </p:sp>
        <p:sp>
          <p:nvSpPr>
            <p:cNvPr id="92" name="object 10"/>
            <p:cNvSpPr/>
            <p:nvPr/>
          </p:nvSpPr>
          <p:spPr>
            <a:xfrm>
              <a:off x="1531619" y="4382770"/>
              <a:ext cx="768350" cy="438150"/>
            </a:xfrm>
            <a:custGeom>
              <a:avLst/>
              <a:gdLst/>
              <a:ahLst/>
              <a:cxnLst/>
              <a:rect l="l" t="t" r="r" b="b"/>
              <a:pathLst>
                <a:path w="768350" h="438150">
                  <a:moveTo>
                    <a:pt x="768350" y="0"/>
                  </a:moveTo>
                  <a:lnTo>
                    <a:pt x="0" y="0"/>
                  </a:lnTo>
                  <a:lnTo>
                    <a:pt x="0" y="438149"/>
                  </a:lnTo>
                  <a:lnTo>
                    <a:pt x="768350" y="438149"/>
                  </a:lnTo>
                  <a:lnTo>
                    <a:pt x="768350" y="0"/>
                  </a:lnTo>
                  <a:close/>
                </a:path>
              </a:pathLst>
            </a:custGeom>
            <a:solidFill>
              <a:srgbClr val="7F7F7F"/>
            </a:solidFill>
          </p:spPr>
          <p:txBody>
            <a:bodyPr wrap="square" lIns="0" tIns="0" rIns="0" bIns="0" rtlCol="0"/>
            <a:lstStyle/>
            <a:p>
              <a:endParaRPr sz="1600">
                <a:latin typeface="Times New Roman" pitchFamily="18" charset="0"/>
                <a:cs typeface="Times New Roman" pitchFamily="18" charset="0"/>
              </a:endParaRPr>
            </a:p>
          </p:txBody>
        </p:sp>
        <p:sp>
          <p:nvSpPr>
            <p:cNvPr id="93" name="object 11"/>
            <p:cNvSpPr/>
            <p:nvPr/>
          </p:nvSpPr>
          <p:spPr>
            <a:xfrm>
              <a:off x="1531619" y="4382770"/>
              <a:ext cx="768350" cy="438150"/>
            </a:xfrm>
            <a:custGeom>
              <a:avLst/>
              <a:gdLst/>
              <a:ahLst/>
              <a:cxnLst/>
              <a:rect l="l" t="t" r="r" b="b"/>
              <a:pathLst>
                <a:path w="768350" h="438150">
                  <a:moveTo>
                    <a:pt x="384810" y="438149"/>
                  </a:moveTo>
                  <a:lnTo>
                    <a:pt x="0" y="438149"/>
                  </a:lnTo>
                  <a:lnTo>
                    <a:pt x="0" y="0"/>
                  </a:lnTo>
                  <a:lnTo>
                    <a:pt x="768350" y="0"/>
                  </a:lnTo>
                  <a:lnTo>
                    <a:pt x="768350" y="438149"/>
                  </a:lnTo>
                  <a:lnTo>
                    <a:pt x="384810" y="438149"/>
                  </a:lnTo>
                  <a:close/>
                </a:path>
              </a:pathLst>
            </a:custGeom>
            <a:ln w="54630">
              <a:solidFill>
                <a:srgbClr val="7F7F7F"/>
              </a:solidFill>
            </a:ln>
          </p:spPr>
          <p:txBody>
            <a:bodyPr wrap="square" lIns="0" tIns="0" rIns="0" bIns="0" rtlCol="0"/>
            <a:lstStyle/>
            <a:p>
              <a:endParaRPr sz="1600">
                <a:latin typeface="Times New Roman" pitchFamily="18" charset="0"/>
                <a:cs typeface="Times New Roman" pitchFamily="18" charset="0"/>
              </a:endParaRPr>
            </a:p>
          </p:txBody>
        </p:sp>
        <p:sp>
          <p:nvSpPr>
            <p:cNvPr id="94" name="object 12"/>
            <p:cNvSpPr/>
            <p:nvPr/>
          </p:nvSpPr>
          <p:spPr>
            <a:xfrm>
              <a:off x="662940" y="4577715"/>
              <a:ext cx="664210" cy="0"/>
            </a:xfrm>
            <a:custGeom>
              <a:avLst/>
              <a:gdLst/>
              <a:ahLst/>
              <a:cxnLst/>
              <a:rect l="l" t="t" r="r" b="b"/>
              <a:pathLst>
                <a:path w="664210">
                  <a:moveTo>
                    <a:pt x="0" y="0"/>
                  </a:moveTo>
                  <a:lnTo>
                    <a:pt x="664210" y="0"/>
                  </a:lnTo>
                </a:path>
              </a:pathLst>
            </a:custGeom>
            <a:ln w="55879">
              <a:solidFill>
                <a:srgbClr val="7F7F7F"/>
              </a:solidFill>
            </a:ln>
          </p:spPr>
          <p:txBody>
            <a:bodyPr wrap="square" lIns="0" tIns="0" rIns="0" bIns="0" rtlCol="0"/>
            <a:lstStyle/>
            <a:p>
              <a:endParaRPr sz="1600">
                <a:latin typeface="Times New Roman" pitchFamily="18" charset="0"/>
                <a:cs typeface="Times New Roman" pitchFamily="18" charset="0"/>
              </a:endParaRPr>
            </a:p>
          </p:txBody>
        </p:sp>
        <p:sp>
          <p:nvSpPr>
            <p:cNvPr id="95" name="object 13"/>
            <p:cNvSpPr/>
            <p:nvPr/>
          </p:nvSpPr>
          <p:spPr>
            <a:xfrm>
              <a:off x="1271269" y="4483100"/>
              <a:ext cx="284480" cy="190500"/>
            </a:xfrm>
            <a:custGeom>
              <a:avLst/>
              <a:gdLst/>
              <a:ahLst/>
              <a:cxnLst/>
              <a:rect l="l" t="t" r="r" b="b"/>
              <a:pathLst>
                <a:path w="284480" h="190500">
                  <a:moveTo>
                    <a:pt x="0" y="0"/>
                  </a:moveTo>
                  <a:lnTo>
                    <a:pt x="0" y="190500"/>
                  </a:lnTo>
                  <a:lnTo>
                    <a:pt x="284480" y="95250"/>
                  </a:lnTo>
                  <a:lnTo>
                    <a:pt x="0" y="0"/>
                  </a:lnTo>
                  <a:close/>
                </a:path>
              </a:pathLst>
            </a:custGeom>
            <a:solidFill>
              <a:srgbClr val="7F7F7F"/>
            </a:solidFill>
          </p:spPr>
          <p:txBody>
            <a:bodyPr wrap="square" lIns="0" tIns="0" rIns="0" bIns="0" rtlCol="0"/>
            <a:lstStyle/>
            <a:p>
              <a:endParaRPr sz="1600">
                <a:latin typeface="Times New Roman" pitchFamily="18" charset="0"/>
                <a:cs typeface="Times New Roman" pitchFamily="18" charset="0"/>
              </a:endParaRPr>
            </a:p>
          </p:txBody>
        </p:sp>
        <p:sp>
          <p:nvSpPr>
            <p:cNvPr id="96" name="object 14"/>
            <p:cNvSpPr/>
            <p:nvPr/>
          </p:nvSpPr>
          <p:spPr>
            <a:xfrm>
              <a:off x="3116579" y="4382770"/>
              <a:ext cx="767080" cy="438150"/>
            </a:xfrm>
            <a:custGeom>
              <a:avLst/>
              <a:gdLst/>
              <a:ahLst/>
              <a:cxnLst/>
              <a:rect l="l" t="t" r="r" b="b"/>
              <a:pathLst>
                <a:path w="767079" h="438150">
                  <a:moveTo>
                    <a:pt x="767080" y="0"/>
                  </a:moveTo>
                  <a:lnTo>
                    <a:pt x="0" y="0"/>
                  </a:lnTo>
                  <a:lnTo>
                    <a:pt x="0" y="438149"/>
                  </a:lnTo>
                  <a:lnTo>
                    <a:pt x="767080" y="438149"/>
                  </a:lnTo>
                  <a:lnTo>
                    <a:pt x="767080" y="0"/>
                  </a:lnTo>
                  <a:close/>
                </a:path>
              </a:pathLst>
            </a:custGeom>
            <a:solidFill>
              <a:srgbClr val="7F7F7F"/>
            </a:solidFill>
          </p:spPr>
          <p:txBody>
            <a:bodyPr wrap="square" lIns="0" tIns="0" rIns="0" bIns="0" rtlCol="0"/>
            <a:lstStyle/>
            <a:p>
              <a:endParaRPr sz="1600">
                <a:latin typeface="Times New Roman" pitchFamily="18" charset="0"/>
                <a:cs typeface="Times New Roman" pitchFamily="18" charset="0"/>
              </a:endParaRPr>
            </a:p>
          </p:txBody>
        </p:sp>
        <p:sp>
          <p:nvSpPr>
            <p:cNvPr id="97" name="object 15"/>
            <p:cNvSpPr/>
            <p:nvPr/>
          </p:nvSpPr>
          <p:spPr>
            <a:xfrm>
              <a:off x="3116579" y="4382770"/>
              <a:ext cx="767080" cy="438150"/>
            </a:xfrm>
            <a:custGeom>
              <a:avLst/>
              <a:gdLst/>
              <a:ahLst/>
              <a:cxnLst/>
              <a:rect l="l" t="t" r="r" b="b"/>
              <a:pathLst>
                <a:path w="767079" h="438150">
                  <a:moveTo>
                    <a:pt x="383540" y="438149"/>
                  </a:moveTo>
                  <a:lnTo>
                    <a:pt x="0" y="438149"/>
                  </a:lnTo>
                  <a:lnTo>
                    <a:pt x="0" y="0"/>
                  </a:lnTo>
                  <a:lnTo>
                    <a:pt x="767080" y="0"/>
                  </a:lnTo>
                  <a:lnTo>
                    <a:pt x="767080" y="438149"/>
                  </a:lnTo>
                  <a:lnTo>
                    <a:pt x="383540" y="438149"/>
                  </a:lnTo>
                  <a:close/>
                </a:path>
              </a:pathLst>
            </a:custGeom>
            <a:ln w="54630">
              <a:solidFill>
                <a:srgbClr val="7F7F7F"/>
              </a:solidFill>
            </a:ln>
          </p:spPr>
          <p:txBody>
            <a:bodyPr wrap="square" lIns="0" tIns="0" rIns="0" bIns="0" rtlCol="0"/>
            <a:lstStyle/>
            <a:p>
              <a:endParaRPr sz="1600">
                <a:latin typeface="Times New Roman" pitchFamily="18" charset="0"/>
                <a:cs typeface="Times New Roman" pitchFamily="18" charset="0"/>
              </a:endParaRPr>
            </a:p>
          </p:txBody>
        </p:sp>
        <p:sp>
          <p:nvSpPr>
            <p:cNvPr id="98" name="object 16"/>
            <p:cNvSpPr/>
            <p:nvPr/>
          </p:nvSpPr>
          <p:spPr>
            <a:xfrm>
              <a:off x="2246629" y="4577715"/>
              <a:ext cx="665480" cy="0"/>
            </a:xfrm>
            <a:custGeom>
              <a:avLst/>
              <a:gdLst/>
              <a:ahLst/>
              <a:cxnLst/>
              <a:rect l="l" t="t" r="r" b="b"/>
              <a:pathLst>
                <a:path w="665480">
                  <a:moveTo>
                    <a:pt x="0" y="0"/>
                  </a:moveTo>
                  <a:lnTo>
                    <a:pt x="665480" y="0"/>
                  </a:lnTo>
                </a:path>
              </a:pathLst>
            </a:custGeom>
            <a:ln w="55879">
              <a:solidFill>
                <a:srgbClr val="7F7F7F"/>
              </a:solidFill>
            </a:ln>
          </p:spPr>
          <p:txBody>
            <a:bodyPr wrap="square" lIns="0" tIns="0" rIns="0" bIns="0" rtlCol="0"/>
            <a:lstStyle/>
            <a:p>
              <a:endParaRPr sz="1600">
                <a:latin typeface="Times New Roman" pitchFamily="18" charset="0"/>
                <a:cs typeface="Times New Roman" pitchFamily="18" charset="0"/>
              </a:endParaRPr>
            </a:p>
          </p:txBody>
        </p:sp>
        <p:sp>
          <p:nvSpPr>
            <p:cNvPr id="99" name="object 17"/>
            <p:cNvSpPr/>
            <p:nvPr/>
          </p:nvSpPr>
          <p:spPr>
            <a:xfrm>
              <a:off x="2854960" y="4483100"/>
              <a:ext cx="284480" cy="190500"/>
            </a:xfrm>
            <a:custGeom>
              <a:avLst/>
              <a:gdLst/>
              <a:ahLst/>
              <a:cxnLst/>
              <a:rect l="l" t="t" r="r" b="b"/>
              <a:pathLst>
                <a:path w="284480" h="190500">
                  <a:moveTo>
                    <a:pt x="0" y="0"/>
                  </a:moveTo>
                  <a:lnTo>
                    <a:pt x="0" y="190500"/>
                  </a:lnTo>
                  <a:lnTo>
                    <a:pt x="284479" y="95250"/>
                  </a:lnTo>
                  <a:lnTo>
                    <a:pt x="0" y="0"/>
                  </a:lnTo>
                  <a:close/>
                </a:path>
              </a:pathLst>
            </a:custGeom>
            <a:solidFill>
              <a:srgbClr val="7F7F7F"/>
            </a:solidFill>
          </p:spPr>
          <p:txBody>
            <a:bodyPr wrap="square" lIns="0" tIns="0" rIns="0" bIns="0" rtlCol="0"/>
            <a:lstStyle/>
            <a:p>
              <a:endParaRPr sz="1600">
                <a:latin typeface="Times New Roman" pitchFamily="18" charset="0"/>
                <a:cs typeface="Times New Roman" pitchFamily="18" charset="0"/>
              </a:endParaRPr>
            </a:p>
          </p:txBody>
        </p:sp>
        <p:sp>
          <p:nvSpPr>
            <p:cNvPr id="100" name="object 19"/>
            <p:cNvSpPr/>
            <p:nvPr/>
          </p:nvSpPr>
          <p:spPr>
            <a:xfrm>
              <a:off x="4809490" y="3374390"/>
              <a:ext cx="768350" cy="439420"/>
            </a:xfrm>
            <a:custGeom>
              <a:avLst/>
              <a:gdLst/>
              <a:ahLst/>
              <a:cxnLst/>
              <a:rect l="l" t="t" r="r" b="b"/>
              <a:pathLst>
                <a:path w="768350" h="439420">
                  <a:moveTo>
                    <a:pt x="768350" y="0"/>
                  </a:moveTo>
                  <a:lnTo>
                    <a:pt x="0" y="0"/>
                  </a:lnTo>
                  <a:lnTo>
                    <a:pt x="0" y="439420"/>
                  </a:lnTo>
                  <a:lnTo>
                    <a:pt x="768350" y="439420"/>
                  </a:lnTo>
                  <a:lnTo>
                    <a:pt x="768350" y="0"/>
                  </a:lnTo>
                  <a:close/>
                </a:path>
              </a:pathLst>
            </a:custGeom>
            <a:solidFill>
              <a:srgbClr val="4A1E6E"/>
            </a:solidFill>
          </p:spPr>
          <p:txBody>
            <a:bodyPr wrap="square" lIns="0" tIns="0" rIns="0" bIns="0" rtlCol="0"/>
            <a:lstStyle/>
            <a:p>
              <a:endParaRPr sz="1600">
                <a:latin typeface="Times New Roman" pitchFamily="18" charset="0"/>
                <a:cs typeface="Times New Roman" pitchFamily="18" charset="0"/>
              </a:endParaRPr>
            </a:p>
          </p:txBody>
        </p:sp>
        <p:sp>
          <p:nvSpPr>
            <p:cNvPr id="101" name="object 20"/>
            <p:cNvSpPr/>
            <p:nvPr/>
          </p:nvSpPr>
          <p:spPr>
            <a:xfrm>
              <a:off x="4298950" y="3346450"/>
              <a:ext cx="227329" cy="457200"/>
            </a:xfrm>
            <a:custGeom>
              <a:avLst/>
              <a:gdLst/>
              <a:ahLst/>
              <a:cxnLst/>
              <a:rect l="l" t="t" r="r" b="b"/>
              <a:pathLst>
                <a:path w="227329" h="457200">
                  <a:moveTo>
                    <a:pt x="113029" y="0"/>
                  </a:moveTo>
                  <a:lnTo>
                    <a:pt x="149788" y="11216"/>
                  </a:lnTo>
                  <a:lnTo>
                    <a:pt x="181244" y="42793"/>
                  </a:lnTo>
                  <a:lnTo>
                    <a:pt x="200365" y="77968"/>
                  </a:lnTo>
                  <a:lnTo>
                    <a:pt x="214882" y="121535"/>
                  </a:lnTo>
                  <a:lnTo>
                    <a:pt x="224102" y="172182"/>
                  </a:lnTo>
                  <a:lnTo>
                    <a:pt x="227329" y="228600"/>
                  </a:lnTo>
                  <a:lnTo>
                    <a:pt x="226962" y="247793"/>
                  </a:lnTo>
                  <a:lnTo>
                    <a:pt x="221660" y="302117"/>
                  </a:lnTo>
                  <a:lnTo>
                    <a:pt x="210597" y="350475"/>
                  </a:lnTo>
                  <a:lnTo>
                    <a:pt x="194468" y="391477"/>
                  </a:lnTo>
                  <a:lnTo>
                    <a:pt x="173967" y="423735"/>
                  </a:lnTo>
                  <a:lnTo>
                    <a:pt x="141032" y="450744"/>
                  </a:lnTo>
                  <a:lnTo>
                    <a:pt x="113029" y="457200"/>
                  </a:lnTo>
                  <a:lnTo>
                    <a:pt x="103442" y="456465"/>
                  </a:lnTo>
                  <a:lnTo>
                    <a:pt x="68044" y="439697"/>
                  </a:lnTo>
                  <a:lnTo>
                    <a:pt x="38513" y="403270"/>
                  </a:lnTo>
                  <a:lnTo>
                    <a:pt x="21132" y="365028"/>
                  </a:lnTo>
                  <a:lnTo>
                    <a:pt x="8552" y="318968"/>
                  </a:lnTo>
                  <a:lnTo>
                    <a:pt x="1416" y="266479"/>
                  </a:lnTo>
                  <a:lnTo>
                    <a:pt x="0" y="228600"/>
                  </a:lnTo>
                  <a:lnTo>
                    <a:pt x="357" y="209234"/>
                  </a:lnTo>
                  <a:lnTo>
                    <a:pt x="5537" y="154594"/>
                  </a:lnTo>
                  <a:lnTo>
                    <a:pt x="16374" y="106161"/>
                  </a:lnTo>
                  <a:lnTo>
                    <a:pt x="32226" y="65246"/>
                  </a:lnTo>
                  <a:lnTo>
                    <a:pt x="60051" y="24654"/>
                  </a:lnTo>
                  <a:lnTo>
                    <a:pt x="94126" y="2868"/>
                  </a:lnTo>
                  <a:lnTo>
                    <a:pt x="113029" y="0"/>
                  </a:lnTo>
                  <a:close/>
                </a:path>
              </a:pathLst>
            </a:custGeom>
            <a:ln w="72960">
              <a:solidFill>
                <a:srgbClr val="FF0000"/>
              </a:solidFill>
            </a:ln>
          </p:spPr>
          <p:txBody>
            <a:bodyPr wrap="square" lIns="0" tIns="0" rIns="0" bIns="0" rtlCol="0"/>
            <a:lstStyle/>
            <a:p>
              <a:endParaRPr sz="1600">
                <a:latin typeface="Times New Roman" pitchFamily="18" charset="0"/>
                <a:cs typeface="Times New Roman" pitchFamily="18" charset="0"/>
              </a:endParaRPr>
            </a:p>
          </p:txBody>
        </p:sp>
        <p:sp>
          <p:nvSpPr>
            <p:cNvPr id="102" name="object 21"/>
            <p:cNvSpPr/>
            <p:nvPr/>
          </p:nvSpPr>
          <p:spPr>
            <a:xfrm>
              <a:off x="4298950" y="3346450"/>
              <a:ext cx="0" cy="0"/>
            </a:xfrm>
            <a:custGeom>
              <a:avLst/>
              <a:gdLst/>
              <a:ahLst/>
              <a:cxnLst/>
              <a:rect l="l" t="t" r="r" b="b"/>
              <a:pathLst>
                <a:path>
                  <a:moveTo>
                    <a:pt x="0" y="0"/>
                  </a:moveTo>
                  <a:lnTo>
                    <a:pt x="0" y="0"/>
                  </a:lnTo>
                </a:path>
              </a:pathLst>
            </a:custGeom>
            <a:ln w="72960">
              <a:solidFill>
                <a:srgbClr val="FF0000"/>
              </a:solidFill>
            </a:ln>
          </p:spPr>
          <p:txBody>
            <a:bodyPr wrap="square" lIns="0" tIns="0" rIns="0" bIns="0" rtlCol="0"/>
            <a:lstStyle/>
            <a:p>
              <a:endParaRPr sz="1600">
                <a:latin typeface="Times New Roman" pitchFamily="18" charset="0"/>
                <a:cs typeface="Times New Roman" pitchFamily="18" charset="0"/>
              </a:endParaRPr>
            </a:p>
          </p:txBody>
        </p:sp>
        <p:sp>
          <p:nvSpPr>
            <p:cNvPr id="103" name="object 22"/>
            <p:cNvSpPr/>
            <p:nvPr/>
          </p:nvSpPr>
          <p:spPr>
            <a:xfrm>
              <a:off x="4527550" y="3803650"/>
              <a:ext cx="0" cy="0"/>
            </a:xfrm>
            <a:custGeom>
              <a:avLst/>
              <a:gdLst/>
              <a:ahLst/>
              <a:cxnLst/>
              <a:rect l="l" t="t" r="r" b="b"/>
              <a:pathLst>
                <a:path>
                  <a:moveTo>
                    <a:pt x="0" y="0"/>
                  </a:moveTo>
                  <a:lnTo>
                    <a:pt x="0" y="0"/>
                  </a:lnTo>
                </a:path>
              </a:pathLst>
            </a:custGeom>
            <a:ln w="72960">
              <a:solidFill>
                <a:srgbClr val="FF0000"/>
              </a:solidFill>
            </a:ln>
          </p:spPr>
          <p:txBody>
            <a:bodyPr wrap="square" lIns="0" tIns="0" rIns="0" bIns="0" rtlCol="0"/>
            <a:lstStyle/>
            <a:p>
              <a:endParaRPr sz="1600">
                <a:latin typeface="Times New Roman" pitchFamily="18" charset="0"/>
                <a:cs typeface="Times New Roman" pitchFamily="18" charset="0"/>
              </a:endParaRPr>
            </a:p>
          </p:txBody>
        </p:sp>
        <p:sp>
          <p:nvSpPr>
            <p:cNvPr id="104" name="object 23"/>
            <p:cNvSpPr/>
            <p:nvPr/>
          </p:nvSpPr>
          <p:spPr>
            <a:xfrm>
              <a:off x="4418965" y="4047490"/>
              <a:ext cx="0" cy="581660"/>
            </a:xfrm>
            <a:custGeom>
              <a:avLst/>
              <a:gdLst/>
              <a:ahLst/>
              <a:cxnLst/>
              <a:rect l="l" t="t" r="r" b="b"/>
              <a:pathLst>
                <a:path h="581660">
                  <a:moveTo>
                    <a:pt x="0" y="0"/>
                  </a:moveTo>
                  <a:lnTo>
                    <a:pt x="0" y="581660"/>
                  </a:lnTo>
                </a:path>
              </a:pathLst>
            </a:custGeom>
            <a:ln w="38099">
              <a:solidFill>
                <a:srgbClr val="000000"/>
              </a:solidFill>
            </a:ln>
          </p:spPr>
          <p:txBody>
            <a:bodyPr wrap="square" lIns="0" tIns="0" rIns="0" bIns="0" rtlCol="0"/>
            <a:lstStyle/>
            <a:p>
              <a:endParaRPr sz="1600">
                <a:latin typeface="Times New Roman" pitchFamily="18" charset="0"/>
                <a:cs typeface="Times New Roman" pitchFamily="18" charset="0"/>
              </a:endParaRPr>
            </a:p>
          </p:txBody>
        </p:sp>
        <p:sp>
          <p:nvSpPr>
            <p:cNvPr id="105" name="object 24"/>
            <p:cNvSpPr/>
            <p:nvPr/>
          </p:nvSpPr>
          <p:spPr>
            <a:xfrm>
              <a:off x="4338320" y="3851909"/>
              <a:ext cx="162560" cy="243840"/>
            </a:xfrm>
            <a:custGeom>
              <a:avLst/>
              <a:gdLst/>
              <a:ahLst/>
              <a:cxnLst/>
              <a:rect l="l" t="t" r="r" b="b"/>
              <a:pathLst>
                <a:path w="162560" h="243839">
                  <a:moveTo>
                    <a:pt x="81279" y="0"/>
                  </a:moveTo>
                  <a:lnTo>
                    <a:pt x="0" y="243839"/>
                  </a:lnTo>
                  <a:lnTo>
                    <a:pt x="162559" y="243839"/>
                  </a:lnTo>
                  <a:lnTo>
                    <a:pt x="81279" y="0"/>
                  </a:lnTo>
                  <a:close/>
                </a:path>
              </a:pathLst>
            </a:custGeom>
            <a:solidFill>
              <a:srgbClr val="000000"/>
            </a:solidFill>
          </p:spPr>
          <p:txBody>
            <a:bodyPr wrap="square" lIns="0" tIns="0" rIns="0" bIns="0" rtlCol="0"/>
            <a:lstStyle/>
            <a:p>
              <a:endParaRPr sz="1600">
                <a:latin typeface="Times New Roman" pitchFamily="18" charset="0"/>
                <a:cs typeface="Times New Roman" pitchFamily="18" charset="0"/>
              </a:endParaRPr>
            </a:p>
          </p:txBody>
        </p:sp>
        <p:sp>
          <p:nvSpPr>
            <p:cNvPr id="106" name="object 25"/>
            <p:cNvSpPr/>
            <p:nvPr/>
          </p:nvSpPr>
          <p:spPr>
            <a:xfrm>
              <a:off x="4690109" y="3587750"/>
              <a:ext cx="294640" cy="0"/>
            </a:xfrm>
            <a:custGeom>
              <a:avLst/>
              <a:gdLst/>
              <a:ahLst/>
              <a:cxnLst/>
              <a:rect l="l" t="t" r="r" b="b"/>
              <a:pathLst>
                <a:path w="294639">
                  <a:moveTo>
                    <a:pt x="0" y="0"/>
                  </a:moveTo>
                  <a:lnTo>
                    <a:pt x="294639" y="0"/>
                  </a:lnTo>
                </a:path>
              </a:pathLst>
            </a:custGeom>
            <a:ln w="19049">
              <a:solidFill>
                <a:srgbClr val="000000"/>
              </a:solidFill>
            </a:ln>
          </p:spPr>
          <p:txBody>
            <a:bodyPr wrap="square" lIns="0" tIns="0" rIns="0" bIns="0" rtlCol="0"/>
            <a:lstStyle/>
            <a:p>
              <a:endParaRPr sz="1600">
                <a:latin typeface="Times New Roman" pitchFamily="18" charset="0"/>
                <a:cs typeface="Times New Roman" pitchFamily="18" charset="0"/>
              </a:endParaRPr>
            </a:p>
          </p:txBody>
        </p:sp>
        <p:sp>
          <p:nvSpPr>
            <p:cNvPr id="107" name="object 26"/>
            <p:cNvSpPr/>
            <p:nvPr/>
          </p:nvSpPr>
          <p:spPr>
            <a:xfrm>
              <a:off x="4527550" y="3519170"/>
              <a:ext cx="203200" cy="135890"/>
            </a:xfrm>
            <a:custGeom>
              <a:avLst/>
              <a:gdLst/>
              <a:ahLst/>
              <a:cxnLst/>
              <a:rect l="l" t="t" r="r" b="b"/>
              <a:pathLst>
                <a:path w="203200" h="135889">
                  <a:moveTo>
                    <a:pt x="203200" y="0"/>
                  </a:moveTo>
                  <a:lnTo>
                    <a:pt x="0" y="68579"/>
                  </a:lnTo>
                  <a:lnTo>
                    <a:pt x="203200" y="135889"/>
                  </a:lnTo>
                  <a:lnTo>
                    <a:pt x="203200" y="0"/>
                  </a:lnTo>
                  <a:close/>
                </a:path>
              </a:pathLst>
            </a:custGeom>
            <a:solidFill>
              <a:srgbClr val="000000"/>
            </a:solidFill>
          </p:spPr>
          <p:txBody>
            <a:bodyPr wrap="square" lIns="0" tIns="0" rIns="0" bIns="0" rtlCol="0"/>
            <a:lstStyle/>
            <a:p>
              <a:endParaRPr sz="1600">
                <a:latin typeface="Times New Roman" pitchFamily="18" charset="0"/>
                <a:cs typeface="Times New Roman" pitchFamily="18" charset="0"/>
              </a:endParaRPr>
            </a:p>
          </p:txBody>
        </p:sp>
        <p:sp>
          <p:nvSpPr>
            <p:cNvPr id="108" name="object 27"/>
            <p:cNvSpPr/>
            <p:nvPr/>
          </p:nvSpPr>
          <p:spPr>
            <a:xfrm>
              <a:off x="5718809" y="3610609"/>
              <a:ext cx="0" cy="1005840"/>
            </a:xfrm>
            <a:custGeom>
              <a:avLst/>
              <a:gdLst/>
              <a:ahLst/>
              <a:cxnLst/>
              <a:rect l="l" t="t" r="r" b="b"/>
              <a:pathLst>
                <a:path h="1005839">
                  <a:moveTo>
                    <a:pt x="0" y="1005839"/>
                  </a:moveTo>
                  <a:lnTo>
                    <a:pt x="0" y="0"/>
                  </a:lnTo>
                </a:path>
              </a:pathLst>
            </a:custGeom>
            <a:ln w="18329">
              <a:solidFill>
                <a:srgbClr val="000000"/>
              </a:solidFill>
            </a:ln>
          </p:spPr>
          <p:txBody>
            <a:bodyPr wrap="square" lIns="0" tIns="0" rIns="0" bIns="0" rtlCol="0"/>
            <a:lstStyle/>
            <a:p>
              <a:endParaRPr sz="1600">
                <a:latin typeface="Times New Roman" pitchFamily="18" charset="0"/>
                <a:cs typeface="Times New Roman" pitchFamily="18" charset="0"/>
              </a:endParaRPr>
            </a:p>
          </p:txBody>
        </p:sp>
        <p:sp>
          <p:nvSpPr>
            <p:cNvPr id="109" name="object 28"/>
            <p:cNvSpPr/>
            <p:nvPr/>
          </p:nvSpPr>
          <p:spPr>
            <a:xfrm>
              <a:off x="5501640" y="3597909"/>
              <a:ext cx="228600" cy="0"/>
            </a:xfrm>
            <a:custGeom>
              <a:avLst/>
              <a:gdLst/>
              <a:ahLst/>
              <a:cxnLst/>
              <a:rect l="l" t="t" r="r" b="b"/>
              <a:pathLst>
                <a:path w="228600">
                  <a:moveTo>
                    <a:pt x="0" y="0"/>
                  </a:moveTo>
                  <a:lnTo>
                    <a:pt x="228600" y="0"/>
                  </a:lnTo>
                </a:path>
              </a:pathLst>
            </a:custGeom>
            <a:ln w="18329">
              <a:solidFill>
                <a:srgbClr val="000000"/>
              </a:solidFill>
            </a:ln>
          </p:spPr>
          <p:txBody>
            <a:bodyPr wrap="square" lIns="0" tIns="0" rIns="0" bIns="0" rtlCol="0"/>
            <a:lstStyle/>
            <a:p>
              <a:endParaRPr sz="1600">
                <a:latin typeface="Times New Roman" pitchFamily="18" charset="0"/>
                <a:cs typeface="Times New Roman" pitchFamily="18" charset="0"/>
              </a:endParaRPr>
            </a:p>
          </p:txBody>
        </p:sp>
      </p:grpSp>
      <p:grpSp>
        <p:nvGrpSpPr>
          <p:cNvPr id="136" name="组合 135"/>
          <p:cNvGrpSpPr/>
          <p:nvPr/>
        </p:nvGrpSpPr>
        <p:grpSpPr>
          <a:xfrm>
            <a:off x="592454" y="4372804"/>
            <a:ext cx="7762240" cy="1627311"/>
            <a:chOff x="591819" y="4218498"/>
            <a:chExt cx="7762240" cy="1627311"/>
          </a:xfrm>
        </p:grpSpPr>
        <p:sp>
          <p:nvSpPr>
            <p:cNvPr id="137" name="object 28"/>
            <p:cNvSpPr txBox="1"/>
            <p:nvPr/>
          </p:nvSpPr>
          <p:spPr>
            <a:xfrm>
              <a:off x="679450" y="5441508"/>
              <a:ext cx="7662545" cy="246221"/>
            </a:xfrm>
            <a:prstGeom prst="rect">
              <a:avLst/>
            </a:prstGeom>
          </p:spPr>
          <p:txBody>
            <a:bodyPr vert="horz" wrap="square" lIns="0" tIns="0" rIns="0" bIns="0" rtlCol="0">
              <a:spAutoFit/>
            </a:bodyPr>
            <a:lstStyle/>
            <a:p>
              <a:pPr marL="12700">
                <a:lnSpc>
                  <a:spcPct val="100000"/>
                </a:lnSpc>
              </a:pPr>
              <a:r>
                <a:rPr sz="1600" spc="-15" dirty="0" smtClean="0">
                  <a:latin typeface="Times New Roman" pitchFamily="18" charset="0"/>
                  <a:cs typeface="Times New Roman" pitchFamily="18" charset="0"/>
                </a:rPr>
                <a:t>lab</a:t>
              </a:r>
              <a:r>
                <a:rPr sz="1600" spc="-20" dirty="0" smtClean="0">
                  <a:latin typeface="Times New Roman" pitchFamily="18" charset="0"/>
                  <a:cs typeface="Times New Roman" pitchFamily="18" charset="0"/>
                </a:rPr>
                <a:t>e</a:t>
              </a:r>
              <a:r>
                <a:rPr sz="1600" spc="-5" dirty="0" smtClean="0">
                  <a:latin typeface="Times New Roman" pitchFamily="18" charset="0"/>
                  <a:cs typeface="Times New Roman" pitchFamily="18" charset="0"/>
                </a:rPr>
                <a:t>l</a:t>
              </a:r>
              <a:endParaRPr sz="1600" dirty="0">
                <a:latin typeface="Times New Roman" pitchFamily="18" charset="0"/>
                <a:cs typeface="Times New Roman" pitchFamily="18" charset="0"/>
              </a:endParaRPr>
            </a:p>
          </p:txBody>
        </p:sp>
        <p:grpSp>
          <p:nvGrpSpPr>
            <p:cNvPr id="138" name="组合 137"/>
            <p:cNvGrpSpPr/>
            <p:nvPr/>
          </p:nvGrpSpPr>
          <p:grpSpPr>
            <a:xfrm>
              <a:off x="591819" y="4218498"/>
              <a:ext cx="7762240" cy="1627311"/>
              <a:chOff x="591819" y="4218498"/>
              <a:chExt cx="7762240" cy="1627311"/>
            </a:xfrm>
          </p:grpSpPr>
          <p:sp>
            <p:nvSpPr>
              <p:cNvPr id="139" name="object 4"/>
              <p:cNvSpPr/>
              <p:nvPr/>
            </p:nvSpPr>
            <p:spPr>
              <a:xfrm>
                <a:off x="4735829" y="4418329"/>
                <a:ext cx="768350" cy="439420"/>
              </a:xfrm>
              <a:custGeom>
                <a:avLst/>
                <a:gdLst/>
                <a:ahLst/>
                <a:cxnLst/>
                <a:rect l="l" t="t" r="r" b="b"/>
                <a:pathLst>
                  <a:path w="768350" h="439420">
                    <a:moveTo>
                      <a:pt x="768350" y="0"/>
                    </a:moveTo>
                    <a:lnTo>
                      <a:pt x="0" y="0"/>
                    </a:lnTo>
                    <a:lnTo>
                      <a:pt x="0" y="439420"/>
                    </a:lnTo>
                    <a:lnTo>
                      <a:pt x="768350" y="439420"/>
                    </a:lnTo>
                    <a:lnTo>
                      <a:pt x="768350" y="0"/>
                    </a:lnTo>
                    <a:close/>
                  </a:path>
                </a:pathLst>
              </a:custGeom>
              <a:solidFill>
                <a:srgbClr val="7F7F7F"/>
              </a:solidFill>
            </p:spPr>
            <p:txBody>
              <a:bodyPr wrap="square" lIns="0" tIns="0" rIns="0" bIns="0" rtlCol="0"/>
              <a:lstStyle/>
              <a:p>
                <a:endParaRPr sz="1600">
                  <a:latin typeface="Times New Roman" pitchFamily="18" charset="0"/>
                  <a:cs typeface="Times New Roman" pitchFamily="18" charset="0"/>
                </a:endParaRPr>
              </a:p>
            </p:txBody>
          </p:sp>
          <p:sp>
            <p:nvSpPr>
              <p:cNvPr id="140" name="object 5"/>
              <p:cNvSpPr/>
              <p:nvPr/>
            </p:nvSpPr>
            <p:spPr>
              <a:xfrm>
                <a:off x="4735829" y="4418329"/>
                <a:ext cx="768350" cy="439420"/>
              </a:xfrm>
              <a:custGeom>
                <a:avLst/>
                <a:gdLst/>
                <a:ahLst/>
                <a:cxnLst/>
                <a:rect l="l" t="t" r="r" b="b"/>
                <a:pathLst>
                  <a:path w="768350" h="439420">
                    <a:moveTo>
                      <a:pt x="384810" y="439420"/>
                    </a:moveTo>
                    <a:lnTo>
                      <a:pt x="0" y="439420"/>
                    </a:lnTo>
                    <a:lnTo>
                      <a:pt x="0" y="0"/>
                    </a:lnTo>
                    <a:lnTo>
                      <a:pt x="768350" y="0"/>
                    </a:lnTo>
                    <a:lnTo>
                      <a:pt x="768350" y="439420"/>
                    </a:lnTo>
                    <a:lnTo>
                      <a:pt x="384810" y="439420"/>
                    </a:lnTo>
                    <a:close/>
                  </a:path>
                </a:pathLst>
              </a:custGeom>
              <a:ln w="54630">
                <a:solidFill>
                  <a:srgbClr val="7F7F7F"/>
                </a:solidFill>
              </a:ln>
            </p:spPr>
            <p:txBody>
              <a:bodyPr wrap="square" lIns="0" tIns="0" rIns="0" bIns="0" rtlCol="0"/>
              <a:lstStyle/>
              <a:p>
                <a:endParaRPr sz="1600">
                  <a:latin typeface="Times New Roman" pitchFamily="18" charset="0"/>
                  <a:cs typeface="Times New Roman" pitchFamily="18" charset="0"/>
                </a:endParaRPr>
              </a:p>
            </p:txBody>
          </p:sp>
          <p:sp>
            <p:nvSpPr>
              <p:cNvPr id="141" name="object 6"/>
              <p:cNvSpPr/>
              <p:nvPr/>
            </p:nvSpPr>
            <p:spPr>
              <a:xfrm>
                <a:off x="6995159" y="4613275"/>
                <a:ext cx="665480" cy="0"/>
              </a:xfrm>
              <a:custGeom>
                <a:avLst/>
                <a:gdLst/>
                <a:ahLst/>
                <a:cxnLst/>
                <a:rect l="l" t="t" r="r" b="b"/>
                <a:pathLst>
                  <a:path w="665479">
                    <a:moveTo>
                      <a:pt x="0" y="0"/>
                    </a:moveTo>
                    <a:lnTo>
                      <a:pt x="665480" y="0"/>
                    </a:lnTo>
                  </a:path>
                </a:pathLst>
              </a:custGeom>
              <a:ln w="55880">
                <a:solidFill>
                  <a:srgbClr val="000000"/>
                </a:solidFill>
              </a:ln>
            </p:spPr>
            <p:txBody>
              <a:bodyPr wrap="square" lIns="0" tIns="0" rIns="0" bIns="0" rtlCol="0"/>
              <a:lstStyle/>
              <a:p>
                <a:endParaRPr sz="1600">
                  <a:latin typeface="Times New Roman" pitchFamily="18" charset="0"/>
                  <a:cs typeface="Times New Roman" pitchFamily="18" charset="0"/>
                </a:endParaRPr>
              </a:p>
            </p:txBody>
          </p:sp>
          <p:sp>
            <p:nvSpPr>
              <p:cNvPr id="142" name="object 7"/>
              <p:cNvSpPr/>
              <p:nvPr/>
            </p:nvSpPr>
            <p:spPr>
              <a:xfrm>
                <a:off x="7603490" y="4518659"/>
                <a:ext cx="284480" cy="190500"/>
              </a:xfrm>
              <a:custGeom>
                <a:avLst/>
                <a:gdLst/>
                <a:ahLst/>
                <a:cxnLst/>
                <a:rect l="l" t="t" r="r" b="b"/>
                <a:pathLst>
                  <a:path w="284479" h="190500">
                    <a:moveTo>
                      <a:pt x="0" y="0"/>
                    </a:moveTo>
                    <a:lnTo>
                      <a:pt x="0" y="190500"/>
                    </a:lnTo>
                    <a:lnTo>
                      <a:pt x="284479" y="95250"/>
                    </a:lnTo>
                    <a:lnTo>
                      <a:pt x="0" y="0"/>
                    </a:lnTo>
                    <a:close/>
                  </a:path>
                </a:pathLst>
              </a:custGeom>
              <a:solidFill>
                <a:srgbClr val="000000"/>
              </a:solidFill>
            </p:spPr>
            <p:txBody>
              <a:bodyPr wrap="square" lIns="0" tIns="0" rIns="0" bIns="0" rtlCol="0"/>
              <a:lstStyle/>
              <a:p>
                <a:endParaRPr sz="1600">
                  <a:latin typeface="Times New Roman" pitchFamily="18" charset="0"/>
                  <a:cs typeface="Times New Roman" pitchFamily="18" charset="0"/>
                </a:endParaRPr>
              </a:p>
            </p:txBody>
          </p:sp>
          <p:sp>
            <p:nvSpPr>
              <p:cNvPr id="143" name="object 8"/>
              <p:cNvSpPr/>
              <p:nvPr/>
            </p:nvSpPr>
            <p:spPr>
              <a:xfrm>
                <a:off x="3902709" y="4614545"/>
                <a:ext cx="665480" cy="0"/>
              </a:xfrm>
              <a:custGeom>
                <a:avLst/>
                <a:gdLst/>
                <a:ahLst/>
                <a:cxnLst/>
                <a:rect l="l" t="t" r="r" b="b"/>
                <a:pathLst>
                  <a:path w="665479">
                    <a:moveTo>
                      <a:pt x="0" y="0"/>
                    </a:moveTo>
                    <a:lnTo>
                      <a:pt x="665479" y="0"/>
                    </a:lnTo>
                  </a:path>
                </a:pathLst>
              </a:custGeom>
              <a:ln w="55880">
                <a:solidFill>
                  <a:srgbClr val="7F7F7F"/>
                </a:solidFill>
              </a:ln>
            </p:spPr>
            <p:txBody>
              <a:bodyPr wrap="square" lIns="0" tIns="0" rIns="0" bIns="0" rtlCol="0"/>
              <a:lstStyle/>
              <a:p>
                <a:endParaRPr sz="1600">
                  <a:latin typeface="Times New Roman" pitchFamily="18" charset="0"/>
                  <a:cs typeface="Times New Roman" pitchFamily="18" charset="0"/>
                </a:endParaRPr>
              </a:p>
            </p:txBody>
          </p:sp>
          <p:sp>
            <p:nvSpPr>
              <p:cNvPr id="144" name="object 9"/>
              <p:cNvSpPr/>
              <p:nvPr/>
            </p:nvSpPr>
            <p:spPr>
              <a:xfrm>
                <a:off x="4511040" y="4519929"/>
                <a:ext cx="284480" cy="189230"/>
              </a:xfrm>
              <a:custGeom>
                <a:avLst/>
                <a:gdLst/>
                <a:ahLst/>
                <a:cxnLst/>
                <a:rect l="l" t="t" r="r" b="b"/>
                <a:pathLst>
                  <a:path w="284479" h="189229">
                    <a:moveTo>
                      <a:pt x="0" y="0"/>
                    </a:moveTo>
                    <a:lnTo>
                      <a:pt x="0" y="189230"/>
                    </a:lnTo>
                    <a:lnTo>
                      <a:pt x="284480" y="93980"/>
                    </a:lnTo>
                    <a:lnTo>
                      <a:pt x="0" y="0"/>
                    </a:lnTo>
                    <a:close/>
                  </a:path>
                </a:pathLst>
              </a:custGeom>
              <a:solidFill>
                <a:srgbClr val="7F7F7F"/>
              </a:solidFill>
            </p:spPr>
            <p:txBody>
              <a:bodyPr wrap="square" lIns="0" tIns="0" rIns="0" bIns="0" rtlCol="0"/>
              <a:lstStyle/>
              <a:p>
                <a:endParaRPr sz="1600">
                  <a:latin typeface="Times New Roman" pitchFamily="18" charset="0"/>
                  <a:cs typeface="Times New Roman" pitchFamily="18" charset="0"/>
                </a:endParaRPr>
              </a:p>
            </p:txBody>
          </p:sp>
          <p:sp>
            <p:nvSpPr>
              <p:cNvPr id="145" name="object 10"/>
              <p:cNvSpPr/>
              <p:nvPr/>
            </p:nvSpPr>
            <p:spPr>
              <a:xfrm>
                <a:off x="7683500" y="4546600"/>
                <a:ext cx="669290" cy="1258570"/>
              </a:xfrm>
              <a:custGeom>
                <a:avLst/>
                <a:gdLst/>
                <a:ahLst/>
                <a:cxnLst/>
                <a:rect l="l" t="t" r="r" b="b"/>
                <a:pathLst>
                  <a:path w="669290" h="1258570">
                    <a:moveTo>
                      <a:pt x="334009" y="0"/>
                    </a:moveTo>
                    <a:lnTo>
                      <a:pt x="389689" y="7966"/>
                    </a:lnTo>
                    <a:lnTo>
                      <a:pt x="442031" y="31120"/>
                    </a:lnTo>
                    <a:lnTo>
                      <a:pt x="490440" y="68339"/>
                    </a:lnTo>
                    <a:lnTo>
                      <a:pt x="534324" y="118506"/>
                    </a:lnTo>
                    <a:lnTo>
                      <a:pt x="573087" y="180498"/>
                    </a:lnTo>
                    <a:lnTo>
                      <a:pt x="590362" y="215579"/>
                    </a:lnTo>
                    <a:lnTo>
                      <a:pt x="606135" y="253197"/>
                    </a:lnTo>
                    <a:lnTo>
                      <a:pt x="620330" y="293211"/>
                    </a:lnTo>
                    <a:lnTo>
                      <a:pt x="632874" y="335481"/>
                    </a:lnTo>
                    <a:lnTo>
                      <a:pt x="643691" y="379868"/>
                    </a:lnTo>
                    <a:lnTo>
                      <a:pt x="652708" y="426232"/>
                    </a:lnTo>
                    <a:lnTo>
                      <a:pt x="659851" y="474432"/>
                    </a:lnTo>
                    <a:lnTo>
                      <a:pt x="665045" y="524328"/>
                    </a:lnTo>
                    <a:lnTo>
                      <a:pt x="668216" y="575781"/>
                    </a:lnTo>
                    <a:lnTo>
                      <a:pt x="669290" y="628650"/>
                    </a:lnTo>
                    <a:lnTo>
                      <a:pt x="668216" y="681528"/>
                    </a:lnTo>
                    <a:lnTo>
                      <a:pt x="665045" y="733007"/>
                    </a:lnTo>
                    <a:lnTo>
                      <a:pt x="659851" y="782944"/>
                    </a:lnTo>
                    <a:lnTo>
                      <a:pt x="652708" y="831199"/>
                    </a:lnTo>
                    <a:lnTo>
                      <a:pt x="643691" y="877629"/>
                    </a:lnTo>
                    <a:lnTo>
                      <a:pt x="632874" y="922092"/>
                    </a:lnTo>
                    <a:lnTo>
                      <a:pt x="620330" y="964446"/>
                    </a:lnTo>
                    <a:lnTo>
                      <a:pt x="606135" y="1004549"/>
                    </a:lnTo>
                    <a:lnTo>
                      <a:pt x="590362" y="1042260"/>
                    </a:lnTo>
                    <a:lnTo>
                      <a:pt x="573087" y="1077436"/>
                    </a:lnTo>
                    <a:lnTo>
                      <a:pt x="534324" y="1139616"/>
                    </a:lnTo>
                    <a:lnTo>
                      <a:pt x="490440" y="1189955"/>
                    </a:lnTo>
                    <a:lnTo>
                      <a:pt x="442031" y="1227317"/>
                    </a:lnTo>
                    <a:lnTo>
                      <a:pt x="389689" y="1250567"/>
                    </a:lnTo>
                    <a:lnTo>
                      <a:pt x="334009" y="1258570"/>
                    </a:lnTo>
                    <a:lnTo>
                      <a:pt x="305971" y="1256545"/>
                    </a:lnTo>
                    <a:lnTo>
                      <a:pt x="252195" y="1240777"/>
                    </a:lnTo>
                    <a:lnTo>
                      <a:pt x="201989" y="1210329"/>
                    </a:lnTo>
                    <a:lnTo>
                      <a:pt x="155955" y="1166337"/>
                    </a:lnTo>
                    <a:lnTo>
                      <a:pt x="114695" y="1109935"/>
                    </a:lnTo>
                    <a:lnTo>
                      <a:pt x="78811" y="1042260"/>
                    </a:lnTo>
                    <a:lnTo>
                      <a:pt x="63073" y="1004549"/>
                    </a:lnTo>
                    <a:lnTo>
                      <a:pt x="48905" y="964446"/>
                    </a:lnTo>
                    <a:lnTo>
                      <a:pt x="36381" y="922092"/>
                    </a:lnTo>
                    <a:lnTo>
                      <a:pt x="25578" y="877629"/>
                    </a:lnTo>
                    <a:lnTo>
                      <a:pt x="16570" y="831199"/>
                    </a:lnTo>
                    <a:lnTo>
                      <a:pt x="9434" y="782944"/>
                    </a:lnTo>
                    <a:lnTo>
                      <a:pt x="4243" y="733007"/>
                    </a:lnTo>
                    <a:lnTo>
                      <a:pt x="1073" y="681528"/>
                    </a:lnTo>
                    <a:lnTo>
                      <a:pt x="0" y="628650"/>
                    </a:lnTo>
                    <a:lnTo>
                      <a:pt x="1073" y="575781"/>
                    </a:lnTo>
                    <a:lnTo>
                      <a:pt x="4243" y="524328"/>
                    </a:lnTo>
                    <a:lnTo>
                      <a:pt x="9434" y="474432"/>
                    </a:lnTo>
                    <a:lnTo>
                      <a:pt x="16570" y="426232"/>
                    </a:lnTo>
                    <a:lnTo>
                      <a:pt x="25578" y="379868"/>
                    </a:lnTo>
                    <a:lnTo>
                      <a:pt x="36381" y="335481"/>
                    </a:lnTo>
                    <a:lnTo>
                      <a:pt x="48905" y="293211"/>
                    </a:lnTo>
                    <a:lnTo>
                      <a:pt x="63073" y="253197"/>
                    </a:lnTo>
                    <a:lnTo>
                      <a:pt x="78811" y="215579"/>
                    </a:lnTo>
                    <a:lnTo>
                      <a:pt x="96043" y="180498"/>
                    </a:lnTo>
                    <a:lnTo>
                      <a:pt x="134691" y="118506"/>
                    </a:lnTo>
                    <a:lnTo>
                      <a:pt x="178413" y="68339"/>
                    </a:lnTo>
                    <a:lnTo>
                      <a:pt x="226608" y="31120"/>
                    </a:lnTo>
                    <a:lnTo>
                      <a:pt x="278674" y="7966"/>
                    </a:lnTo>
                    <a:lnTo>
                      <a:pt x="334009" y="0"/>
                    </a:lnTo>
                    <a:close/>
                  </a:path>
                </a:pathLst>
              </a:custGeom>
              <a:ln w="72960">
                <a:solidFill>
                  <a:srgbClr val="FF0000"/>
                </a:solidFill>
              </a:ln>
            </p:spPr>
            <p:txBody>
              <a:bodyPr wrap="square" lIns="0" tIns="0" rIns="0" bIns="0" rtlCol="0"/>
              <a:lstStyle/>
              <a:p>
                <a:endParaRPr sz="1600">
                  <a:latin typeface="Times New Roman" pitchFamily="18" charset="0"/>
                  <a:cs typeface="Times New Roman" pitchFamily="18" charset="0"/>
                </a:endParaRPr>
              </a:p>
            </p:txBody>
          </p:sp>
          <p:sp>
            <p:nvSpPr>
              <p:cNvPr id="146" name="object 11"/>
              <p:cNvSpPr/>
              <p:nvPr/>
            </p:nvSpPr>
            <p:spPr>
              <a:xfrm>
                <a:off x="7683500" y="4546600"/>
                <a:ext cx="0" cy="0"/>
              </a:xfrm>
              <a:custGeom>
                <a:avLst/>
                <a:gdLst/>
                <a:ahLst/>
                <a:cxnLst/>
                <a:rect l="l" t="t" r="r" b="b"/>
                <a:pathLst>
                  <a:path>
                    <a:moveTo>
                      <a:pt x="0" y="0"/>
                    </a:moveTo>
                    <a:lnTo>
                      <a:pt x="0" y="0"/>
                    </a:lnTo>
                  </a:path>
                </a:pathLst>
              </a:custGeom>
              <a:ln w="72960">
                <a:solidFill>
                  <a:srgbClr val="FF0000"/>
                </a:solidFill>
              </a:ln>
            </p:spPr>
            <p:txBody>
              <a:bodyPr wrap="square" lIns="0" tIns="0" rIns="0" bIns="0" rtlCol="0"/>
              <a:lstStyle/>
              <a:p>
                <a:endParaRPr sz="1600">
                  <a:latin typeface="Times New Roman" pitchFamily="18" charset="0"/>
                  <a:cs typeface="Times New Roman" pitchFamily="18" charset="0"/>
                </a:endParaRPr>
              </a:p>
            </p:txBody>
          </p:sp>
          <p:sp>
            <p:nvSpPr>
              <p:cNvPr id="147" name="object 12"/>
              <p:cNvSpPr/>
              <p:nvPr/>
            </p:nvSpPr>
            <p:spPr>
              <a:xfrm>
                <a:off x="8354059" y="5806440"/>
                <a:ext cx="0" cy="0"/>
              </a:xfrm>
              <a:custGeom>
                <a:avLst/>
                <a:gdLst/>
                <a:ahLst/>
                <a:cxnLst/>
                <a:rect l="l" t="t" r="r" b="b"/>
                <a:pathLst>
                  <a:path>
                    <a:moveTo>
                      <a:pt x="0" y="0"/>
                    </a:moveTo>
                    <a:lnTo>
                      <a:pt x="0" y="0"/>
                    </a:lnTo>
                  </a:path>
                </a:pathLst>
              </a:custGeom>
              <a:ln w="72960">
                <a:solidFill>
                  <a:srgbClr val="FF0000"/>
                </a:solidFill>
              </a:ln>
            </p:spPr>
            <p:txBody>
              <a:bodyPr wrap="square" lIns="0" tIns="0" rIns="0" bIns="0" rtlCol="0"/>
              <a:lstStyle/>
              <a:p>
                <a:endParaRPr sz="1600">
                  <a:latin typeface="Times New Roman" pitchFamily="18" charset="0"/>
                  <a:cs typeface="Times New Roman" pitchFamily="18" charset="0"/>
                </a:endParaRPr>
              </a:p>
            </p:txBody>
          </p:sp>
          <p:sp>
            <p:nvSpPr>
              <p:cNvPr id="148" name="object 13"/>
              <p:cNvSpPr/>
              <p:nvPr/>
            </p:nvSpPr>
            <p:spPr>
              <a:xfrm>
                <a:off x="591819" y="5749925"/>
                <a:ext cx="7087870" cy="0"/>
              </a:xfrm>
              <a:custGeom>
                <a:avLst/>
                <a:gdLst/>
                <a:ahLst/>
                <a:cxnLst/>
                <a:rect l="l" t="t" r="r" b="b"/>
                <a:pathLst>
                  <a:path w="7087870">
                    <a:moveTo>
                      <a:pt x="0" y="0"/>
                    </a:moveTo>
                    <a:lnTo>
                      <a:pt x="7087870" y="0"/>
                    </a:lnTo>
                  </a:path>
                </a:pathLst>
              </a:custGeom>
              <a:ln w="55880">
                <a:solidFill>
                  <a:srgbClr val="000000"/>
                </a:solidFill>
              </a:ln>
            </p:spPr>
            <p:txBody>
              <a:bodyPr wrap="square" lIns="0" tIns="0" rIns="0" bIns="0" rtlCol="0"/>
              <a:lstStyle/>
              <a:p>
                <a:endParaRPr sz="1600">
                  <a:latin typeface="Times New Roman" pitchFamily="18" charset="0"/>
                  <a:cs typeface="Times New Roman" pitchFamily="18" charset="0"/>
                </a:endParaRPr>
              </a:p>
            </p:txBody>
          </p:sp>
          <p:sp>
            <p:nvSpPr>
              <p:cNvPr id="149" name="object 14"/>
              <p:cNvSpPr/>
              <p:nvPr/>
            </p:nvSpPr>
            <p:spPr>
              <a:xfrm>
                <a:off x="7622540" y="5655309"/>
                <a:ext cx="284480" cy="190500"/>
              </a:xfrm>
              <a:custGeom>
                <a:avLst/>
                <a:gdLst/>
                <a:ahLst/>
                <a:cxnLst/>
                <a:rect l="l" t="t" r="r" b="b"/>
                <a:pathLst>
                  <a:path w="284479" h="190500">
                    <a:moveTo>
                      <a:pt x="0" y="0"/>
                    </a:moveTo>
                    <a:lnTo>
                      <a:pt x="0" y="190500"/>
                    </a:lnTo>
                    <a:lnTo>
                      <a:pt x="284479" y="95250"/>
                    </a:lnTo>
                    <a:lnTo>
                      <a:pt x="0" y="0"/>
                    </a:lnTo>
                    <a:close/>
                  </a:path>
                </a:pathLst>
              </a:custGeom>
              <a:solidFill>
                <a:srgbClr val="000000"/>
              </a:solidFill>
            </p:spPr>
            <p:txBody>
              <a:bodyPr wrap="square" lIns="0" tIns="0" rIns="0" bIns="0" rtlCol="0"/>
              <a:lstStyle/>
              <a:p>
                <a:endParaRPr sz="1600">
                  <a:latin typeface="Times New Roman" pitchFamily="18" charset="0"/>
                  <a:cs typeface="Times New Roman" pitchFamily="18" charset="0"/>
                </a:endParaRPr>
              </a:p>
            </p:txBody>
          </p:sp>
          <p:sp>
            <p:nvSpPr>
              <p:cNvPr id="150" name="object 15"/>
              <p:cNvSpPr/>
              <p:nvPr/>
            </p:nvSpPr>
            <p:spPr>
              <a:xfrm>
                <a:off x="6212840" y="4418329"/>
                <a:ext cx="768350" cy="439420"/>
              </a:xfrm>
              <a:custGeom>
                <a:avLst/>
                <a:gdLst/>
                <a:ahLst/>
                <a:cxnLst/>
                <a:rect l="l" t="t" r="r" b="b"/>
                <a:pathLst>
                  <a:path w="768350" h="439420">
                    <a:moveTo>
                      <a:pt x="768350" y="0"/>
                    </a:moveTo>
                    <a:lnTo>
                      <a:pt x="0" y="0"/>
                    </a:lnTo>
                    <a:lnTo>
                      <a:pt x="0" y="439420"/>
                    </a:lnTo>
                    <a:lnTo>
                      <a:pt x="768350" y="439420"/>
                    </a:lnTo>
                    <a:lnTo>
                      <a:pt x="768350" y="0"/>
                    </a:lnTo>
                    <a:close/>
                  </a:path>
                </a:pathLst>
              </a:custGeom>
              <a:solidFill>
                <a:srgbClr val="000000"/>
              </a:solidFill>
            </p:spPr>
            <p:txBody>
              <a:bodyPr wrap="square" lIns="0" tIns="0" rIns="0" bIns="0" rtlCol="0"/>
              <a:lstStyle/>
              <a:p>
                <a:endParaRPr sz="1600">
                  <a:latin typeface="Times New Roman" pitchFamily="18" charset="0"/>
                  <a:cs typeface="Times New Roman" pitchFamily="18" charset="0"/>
                </a:endParaRPr>
              </a:p>
            </p:txBody>
          </p:sp>
          <p:sp>
            <p:nvSpPr>
              <p:cNvPr id="151" name="object 16"/>
              <p:cNvSpPr/>
              <p:nvPr/>
            </p:nvSpPr>
            <p:spPr>
              <a:xfrm>
                <a:off x="6212840" y="4418329"/>
                <a:ext cx="768350" cy="439420"/>
              </a:xfrm>
              <a:custGeom>
                <a:avLst/>
                <a:gdLst/>
                <a:ahLst/>
                <a:cxnLst/>
                <a:rect l="l" t="t" r="r" b="b"/>
                <a:pathLst>
                  <a:path w="768350" h="439420">
                    <a:moveTo>
                      <a:pt x="383539" y="439420"/>
                    </a:moveTo>
                    <a:lnTo>
                      <a:pt x="0" y="439420"/>
                    </a:lnTo>
                    <a:lnTo>
                      <a:pt x="0" y="0"/>
                    </a:lnTo>
                    <a:lnTo>
                      <a:pt x="768350" y="0"/>
                    </a:lnTo>
                    <a:lnTo>
                      <a:pt x="768350" y="439420"/>
                    </a:lnTo>
                    <a:lnTo>
                      <a:pt x="383539" y="439420"/>
                    </a:lnTo>
                    <a:close/>
                  </a:path>
                </a:pathLst>
              </a:custGeom>
              <a:ln w="54630">
                <a:solidFill>
                  <a:srgbClr val="000000"/>
                </a:solidFill>
              </a:ln>
            </p:spPr>
            <p:txBody>
              <a:bodyPr wrap="square" lIns="0" tIns="0" rIns="0" bIns="0" rtlCol="0"/>
              <a:lstStyle/>
              <a:p>
                <a:endParaRPr sz="1600">
                  <a:latin typeface="Times New Roman" pitchFamily="18" charset="0"/>
                  <a:cs typeface="Times New Roman" pitchFamily="18" charset="0"/>
                </a:endParaRPr>
              </a:p>
            </p:txBody>
          </p:sp>
          <p:sp>
            <p:nvSpPr>
              <p:cNvPr id="152" name="object 17"/>
              <p:cNvSpPr/>
              <p:nvPr/>
            </p:nvSpPr>
            <p:spPr>
              <a:xfrm>
                <a:off x="5499100" y="4623434"/>
                <a:ext cx="509270" cy="0"/>
              </a:xfrm>
              <a:custGeom>
                <a:avLst/>
                <a:gdLst/>
                <a:ahLst/>
                <a:cxnLst/>
                <a:rect l="l" t="t" r="r" b="b"/>
                <a:pathLst>
                  <a:path w="509270">
                    <a:moveTo>
                      <a:pt x="0" y="0"/>
                    </a:moveTo>
                    <a:lnTo>
                      <a:pt x="509270" y="0"/>
                    </a:lnTo>
                  </a:path>
                </a:pathLst>
              </a:custGeom>
              <a:ln w="55879">
                <a:solidFill>
                  <a:srgbClr val="000000"/>
                </a:solidFill>
              </a:ln>
            </p:spPr>
            <p:txBody>
              <a:bodyPr wrap="square" lIns="0" tIns="0" rIns="0" bIns="0" rtlCol="0"/>
              <a:lstStyle/>
              <a:p>
                <a:endParaRPr sz="1600">
                  <a:latin typeface="Times New Roman" pitchFamily="18" charset="0"/>
                  <a:cs typeface="Times New Roman" pitchFamily="18" charset="0"/>
                </a:endParaRPr>
              </a:p>
            </p:txBody>
          </p:sp>
          <p:sp>
            <p:nvSpPr>
              <p:cNvPr id="153" name="object 18"/>
              <p:cNvSpPr/>
              <p:nvPr/>
            </p:nvSpPr>
            <p:spPr>
              <a:xfrm>
                <a:off x="5952490" y="4528820"/>
                <a:ext cx="283210" cy="189230"/>
              </a:xfrm>
              <a:custGeom>
                <a:avLst/>
                <a:gdLst/>
                <a:ahLst/>
                <a:cxnLst/>
                <a:rect l="l" t="t" r="r" b="b"/>
                <a:pathLst>
                  <a:path w="283210" h="189229">
                    <a:moveTo>
                      <a:pt x="0" y="0"/>
                    </a:moveTo>
                    <a:lnTo>
                      <a:pt x="0" y="189229"/>
                    </a:lnTo>
                    <a:lnTo>
                      <a:pt x="283210" y="95249"/>
                    </a:lnTo>
                    <a:lnTo>
                      <a:pt x="0" y="0"/>
                    </a:lnTo>
                    <a:close/>
                  </a:path>
                </a:pathLst>
              </a:custGeom>
              <a:solidFill>
                <a:srgbClr val="000000"/>
              </a:solidFill>
            </p:spPr>
            <p:txBody>
              <a:bodyPr wrap="square" lIns="0" tIns="0" rIns="0" bIns="0" rtlCol="0"/>
              <a:lstStyle/>
              <a:p>
                <a:endParaRPr sz="1600">
                  <a:latin typeface="Times New Roman" pitchFamily="18" charset="0"/>
                  <a:cs typeface="Times New Roman" pitchFamily="18" charset="0"/>
                </a:endParaRPr>
              </a:p>
            </p:txBody>
          </p:sp>
          <p:sp>
            <p:nvSpPr>
              <p:cNvPr id="154" name="object 20"/>
              <p:cNvSpPr/>
              <p:nvPr/>
            </p:nvSpPr>
            <p:spPr>
              <a:xfrm>
                <a:off x="1531619" y="4382770"/>
                <a:ext cx="768350" cy="438150"/>
              </a:xfrm>
              <a:custGeom>
                <a:avLst/>
                <a:gdLst/>
                <a:ahLst/>
                <a:cxnLst/>
                <a:rect l="l" t="t" r="r" b="b"/>
                <a:pathLst>
                  <a:path w="768350" h="438150">
                    <a:moveTo>
                      <a:pt x="768350" y="0"/>
                    </a:moveTo>
                    <a:lnTo>
                      <a:pt x="0" y="0"/>
                    </a:lnTo>
                    <a:lnTo>
                      <a:pt x="0" y="438149"/>
                    </a:lnTo>
                    <a:lnTo>
                      <a:pt x="768350" y="438149"/>
                    </a:lnTo>
                    <a:lnTo>
                      <a:pt x="768350" y="0"/>
                    </a:lnTo>
                    <a:close/>
                  </a:path>
                </a:pathLst>
              </a:custGeom>
              <a:solidFill>
                <a:srgbClr val="7F7F7F"/>
              </a:solidFill>
            </p:spPr>
            <p:txBody>
              <a:bodyPr wrap="square" lIns="0" tIns="0" rIns="0" bIns="0" rtlCol="0"/>
              <a:lstStyle/>
              <a:p>
                <a:endParaRPr sz="1600">
                  <a:latin typeface="Times New Roman" pitchFamily="18" charset="0"/>
                  <a:cs typeface="Times New Roman" pitchFamily="18" charset="0"/>
                </a:endParaRPr>
              </a:p>
            </p:txBody>
          </p:sp>
          <p:sp>
            <p:nvSpPr>
              <p:cNvPr id="155" name="object 21"/>
              <p:cNvSpPr/>
              <p:nvPr/>
            </p:nvSpPr>
            <p:spPr>
              <a:xfrm>
                <a:off x="1531619" y="4382770"/>
                <a:ext cx="768350" cy="438150"/>
              </a:xfrm>
              <a:custGeom>
                <a:avLst/>
                <a:gdLst/>
                <a:ahLst/>
                <a:cxnLst/>
                <a:rect l="l" t="t" r="r" b="b"/>
                <a:pathLst>
                  <a:path w="768350" h="438150">
                    <a:moveTo>
                      <a:pt x="384810" y="438149"/>
                    </a:moveTo>
                    <a:lnTo>
                      <a:pt x="0" y="438149"/>
                    </a:lnTo>
                    <a:lnTo>
                      <a:pt x="0" y="0"/>
                    </a:lnTo>
                    <a:lnTo>
                      <a:pt x="768350" y="0"/>
                    </a:lnTo>
                    <a:lnTo>
                      <a:pt x="768350" y="438149"/>
                    </a:lnTo>
                    <a:lnTo>
                      <a:pt x="384810" y="438149"/>
                    </a:lnTo>
                    <a:close/>
                  </a:path>
                </a:pathLst>
              </a:custGeom>
              <a:ln w="54630">
                <a:solidFill>
                  <a:srgbClr val="7F7F7F"/>
                </a:solidFill>
              </a:ln>
            </p:spPr>
            <p:txBody>
              <a:bodyPr wrap="square" lIns="0" tIns="0" rIns="0" bIns="0" rtlCol="0"/>
              <a:lstStyle/>
              <a:p>
                <a:endParaRPr sz="1600">
                  <a:latin typeface="Times New Roman" pitchFamily="18" charset="0"/>
                  <a:cs typeface="Times New Roman" pitchFamily="18" charset="0"/>
                </a:endParaRPr>
              </a:p>
            </p:txBody>
          </p:sp>
          <p:sp>
            <p:nvSpPr>
              <p:cNvPr id="156" name="object 22"/>
              <p:cNvSpPr/>
              <p:nvPr/>
            </p:nvSpPr>
            <p:spPr>
              <a:xfrm>
                <a:off x="662940" y="4577715"/>
                <a:ext cx="664210" cy="0"/>
              </a:xfrm>
              <a:custGeom>
                <a:avLst/>
                <a:gdLst/>
                <a:ahLst/>
                <a:cxnLst/>
                <a:rect l="l" t="t" r="r" b="b"/>
                <a:pathLst>
                  <a:path w="664210">
                    <a:moveTo>
                      <a:pt x="0" y="0"/>
                    </a:moveTo>
                    <a:lnTo>
                      <a:pt x="664210" y="0"/>
                    </a:lnTo>
                  </a:path>
                </a:pathLst>
              </a:custGeom>
              <a:ln w="55879">
                <a:solidFill>
                  <a:srgbClr val="7F7F7F"/>
                </a:solidFill>
              </a:ln>
            </p:spPr>
            <p:txBody>
              <a:bodyPr wrap="square" lIns="0" tIns="0" rIns="0" bIns="0" rtlCol="0"/>
              <a:lstStyle/>
              <a:p>
                <a:endParaRPr sz="1600">
                  <a:latin typeface="Times New Roman" pitchFamily="18" charset="0"/>
                  <a:cs typeface="Times New Roman" pitchFamily="18" charset="0"/>
                </a:endParaRPr>
              </a:p>
            </p:txBody>
          </p:sp>
          <p:sp>
            <p:nvSpPr>
              <p:cNvPr id="157" name="object 23"/>
              <p:cNvSpPr/>
              <p:nvPr/>
            </p:nvSpPr>
            <p:spPr>
              <a:xfrm>
                <a:off x="1271269" y="4483100"/>
                <a:ext cx="284480" cy="190500"/>
              </a:xfrm>
              <a:custGeom>
                <a:avLst/>
                <a:gdLst/>
                <a:ahLst/>
                <a:cxnLst/>
                <a:rect l="l" t="t" r="r" b="b"/>
                <a:pathLst>
                  <a:path w="284480" h="190500">
                    <a:moveTo>
                      <a:pt x="0" y="0"/>
                    </a:moveTo>
                    <a:lnTo>
                      <a:pt x="0" y="190500"/>
                    </a:lnTo>
                    <a:lnTo>
                      <a:pt x="284480" y="95250"/>
                    </a:lnTo>
                    <a:lnTo>
                      <a:pt x="0" y="0"/>
                    </a:lnTo>
                    <a:close/>
                  </a:path>
                </a:pathLst>
              </a:custGeom>
              <a:solidFill>
                <a:srgbClr val="7F7F7F"/>
              </a:solidFill>
            </p:spPr>
            <p:txBody>
              <a:bodyPr wrap="square" lIns="0" tIns="0" rIns="0" bIns="0" rtlCol="0"/>
              <a:lstStyle/>
              <a:p>
                <a:endParaRPr sz="1600">
                  <a:latin typeface="Times New Roman" pitchFamily="18" charset="0"/>
                  <a:cs typeface="Times New Roman" pitchFamily="18" charset="0"/>
                </a:endParaRPr>
              </a:p>
            </p:txBody>
          </p:sp>
          <p:sp>
            <p:nvSpPr>
              <p:cNvPr id="158" name="object 24"/>
              <p:cNvSpPr/>
              <p:nvPr/>
            </p:nvSpPr>
            <p:spPr>
              <a:xfrm>
                <a:off x="3116579" y="4382770"/>
                <a:ext cx="767080" cy="438150"/>
              </a:xfrm>
              <a:custGeom>
                <a:avLst/>
                <a:gdLst/>
                <a:ahLst/>
                <a:cxnLst/>
                <a:rect l="l" t="t" r="r" b="b"/>
                <a:pathLst>
                  <a:path w="767079" h="438150">
                    <a:moveTo>
                      <a:pt x="767080" y="0"/>
                    </a:moveTo>
                    <a:lnTo>
                      <a:pt x="0" y="0"/>
                    </a:lnTo>
                    <a:lnTo>
                      <a:pt x="0" y="438149"/>
                    </a:lnTo>
                    <a:lnTo>
                      <a:pt x="767080" y="438149"/>
                    </a:lnTo>
                    <a:lnTo>
                      <a:pt x="767080" y="0"/>
                    </a:lnTo>
                    <a:close/>
                  </a:path>
                </a:pathLst>
              </a:custGeom>
              <a:solidFill>
                <a:srgbClr val="7F7F7F"/>
              </a:solidFill>
            </p:spPr>
            <p:txBody>
              <a:bodyPr wrap="square" lIns="0" tIns="0" rIns="0" bIns="0" rtlCol="0"/>
              <a:lstStyle/>
              <a:p>
                <a:endParaRPr sz="1600">
                  <a:latin typeface="Times New Roman" pitchFamily="18" charset="0"/>
                  <a:cs typeface="Times New Roman" pitchFamily="18" charset="0"/>
                </a:endParaRPr>
              </a:p>
            </p:txBody>
          </p:sp>
          <p:sp>
            <p:nvSpPr>
              <p:cNvPr id="159" name="object 25"/>
              <p:cNvSpPr/>
              <p:nvPr/>
            </p:nvSpPr>
            <p:spPr>
              <a:xfrm>
                <a:off x="3116579" y="4382770"/>
                <a:ext cx="767080" cy="438150"/>
              </a:xfrm>
              <a:custGeom>
                <a:avLst/>
                <a:gdLst/>
                <a:ahLst/>
                <a:cxnLst/>
                <a:rect l="l" t="t" r="r" b="b"/>
                <a:pathLst>
                  <a:path w="767079" h="438150">
                    <a:moveTo>
                      <a:pt x="383540" y="438149"/>
                    </a:moveTo>
                    <a:lnTo>
                      <a:pt x="0" y="438149"/>
                    </a:lnTo>
                    <a:lnTo>
                      <a:pt x="0" y="0"/>
                    </a:lnTo>
                    <a:lnTo>
                      <a:pt x="767080" y="0"/>
                    </a:lnTo>
                    <a:lnTo>
                      <a:pt x="767080" y="438149"/>
                    </a:lnTo>
                    <a:lnTo>
                      <a:pt x="383540" y="438149"/>
                    </a:lnTo>
                    <a:close/>
                  </a:path>
                </a:pathLst>
              </a:custGeom>
              <a:ln w="54630">
                <a:solidFill>
                  <a:srgbClr val="7F7F7F"/>
                </a:solidFill>
              </a:ln>
            </p:spPr>
            <p:txBody>
              <a:bodyPr wrap="square" lIns="0" tIns="0" rIns="0" bIns="0" rtlCol="0"/>
              <a:lstStyle/>
              <a:p>
                <a:endParaRPr sz="1600">
                  <a:latin typeface="Times New Roman" pitchFamily="18" charset="0"/>
                  <a:cs typeface="Times New Roman" pitchFamily="18" charset="0"/>
                </a:endParaRPr>
              </a:p>
            </p:txBody>
          </p:sp>
          <p:sp>
            <p:nvSpPr>
              <p:cNvPr id="160" name="object 26"/>
              <p:cNvSpPr/>
              <p:nvPr/>
            </p:nvSpPr>
            <p:spPr>
              <a:xfrm>
                <a:off x="2246629" y="4577715"/>
                <a:ext cx="665480" cy="0"/>
              </a:xfrm>
              <a:custGeom>
                <a:avLst/>
                <a:gdLst/>
                <a:ahLst/>
                <a:cxnLst/>
                <a:rect l="l" t="t" r="r" b="b"/>
                <a:pathLst>
                  <a:path w="665480">
                    <a:moveTo>
                      <a:pt x="0" y="0"/>
                    </a:moveTo>
                    <a:lnTo>
                      <a:pt x="665480" y="0"/>
                    </a:lnTo>
                  </a:path>
                </a:pathLst>
              </a:custGeom>
              <a:ln w="55879">
                <a:solidFill>
                  <a:srgbClr val="7F7F7F"/>
                </a:solidFill>
              </a:ln>
            </p:spPr>
            <p:txBody>
              <a:bodyPr wrap="square" lIns="0" tIns="0" rIns="0" bIns="0" rtlCol="0"/>
              <a:lstStyle/>
              <a:p>
                <a:endParaRPr sz="1600">
                  <a:latin typeface="Times New Roman" pitchFamily="18" charset="0"/>
                  <a:cs typeface="Times New Roman" pitchFamily="18" charset="0"/>
                </a:endParaRPr>
              </a:p>
            </p:txBody>
          </p:sp>
          <p:sp>
            <p:nvSpPr>
              <p:cNvPr id="161" name="object 27"/>
              <p:cNvSpPr/>
              <p:nvPr/>
            </p:nvSpPr>
            <p:spPr>
              <a:xfrm>
                <a:off x="2854960" y="4483100"/>
                <a:ext cx="284480" cy="190500"/>
              </a:xfrm>
              <a:custGeom>
                <a:avLst/>
                <a:gdLst/>
                <a:ahLst/>
                <a:cxnLst/>
                <a:rect l="l" t="t" r="r" b="b"/>
                <a:pathLst>
                  <a:path w="284480" h="190500">
                    <a:moveTo>
                      <a:pt x="0" y="0"/>
                    </a:moveTo>
                    <a:lnTo>
                      <a:pt x="0" y="190500"/>
                    </a:lnTo>
                    <a:lnTo>
                      <a:pt x="284479" y="95250"/>
                    </a:lnTo>
                    <a:lnTo>
                      <a:pt x="0" y="0"/>
                    </a:lnTo>
                    <a:close/>
                  </a:path>
                </a:pathLst>
              </a:custGeom>
              <a:solidFill>
                <a:srgbClr val="7F7F7F"/>
              </a:solidFill>
            </p:spPr>
            <p:txBody>
              <a:bodyPr wrap="square" lIns="0" tIns="0" rIns="0" bIns="0" rtlCol="0"/>
              <a:lstStyle/>
              <a:p>
                <a:endParaRPr sz="1600">
                  <a:latin typeface="Times New Roman" pitchFamily="18" charset="0"/>
                  <a:cs typeface="Times New Roman" pitchFamily="18" charset="0"/>
                </a:endParaRPr>
              </a:p>
            </p:txBody>
          </p:sp>
          <p:sp>
            <p:nvSpPr>
              <p:cNvPr id="162" name="object 29"/>
              <p:cNvSpPr txBox="1"/>
              <p:nvPr/>
            </p:nvSpPr>
            <p:spPr>
              <a:xfrm>
                <a:off x="678180" y="4218498"/>
                <a:ext cx="558165" cy="246221"/>
              </a:xfrm>
              <a:prstGeom prst="rect">
                <a:avLst/>
              </a:prstGeom>
            </p:spPr>
            <p:txBody>
              <a:bodyPr vert="horz" wrap="square" lIns="0" tIns="0" rIns="0" bIns="0" rtlCol="0">
                <a:spAutoFit/>
              </a:bodyPr>
              <a:lstStyle/>
              <a:p>
                <a:pPr marL="12700">
                  <a:lnSpc>
                    <a:spcPct val="100000"/>
                  </a:lnSpc>
                </a:pPr>
                <a:r>
                  <a:rPr sz="1600" dirty="0">
                    <a:latin typeface="Times New Roman" pitchFamily="18" charset="0"/>
                    <a:cs typeface="Times New Roman" pitchFamily="18" charset="0"/>
                  </a:rPr>
                  <a:t>i</a:t>
                </a:r>
                <a:r>
                  <a:rPr sz="1600" spc="-5" dirty="0">
                    <a:latin typeface="Times New Roman" pitchFamily="18" charset="0"/>
                    <a:cs typeface="Times New Roman" pitchFamily="18" charset="0"/>
                  </a:rPr>
                  <a:t>n</a:t>
                </a:r>
                <a:r>
                  <a:rPr sz="1600" spc="-15" dirty="0">
                    <a:latin typeface="Times New Roman" pitchFamily="18" charset="0"/>
                    <a:cs typeface="Times New Roman" pitchFamily="18" charset="0"/>
                  </a:rPr>
                  <a:t>p</a:t>
                </a:r>
                <a:r>
                  <a:rPr sz="1600" dirty="0">
                    <a:latin typeface="Times New Roman" pitchFamily="18" charset="0"/>
                    <a:cs typeface="Times New Roman" pitchFamily="18" charset="0"/>
                  </a:rPr>
                  <a:t>ut</a:t>
                </a:r>
                <a:endParaRPr sz="1600">
                  <a:latin typeface="Times New Roman" pitchFamily="18" charset="0"/>
                  <a:cs typeface="Times New Roman" pitchFamily="18" charset="0"/>
                </a:endParaRPr>
              </a:p>
            </p:txBody>
          </p:sp>
          <p:sp>
            <p:nvSpPr>
              <p:cNvPr id="163" name="object 30"/>
              <p:cNvSpPr txBox="1"/>
              <p:nvPr/>
            </p:nvSpPr>
            <p:spPr>
              <a:xfrm>
                <a:off x="7051040" y="4218498"/>
                <a:ext cx="1109345" cy="246221"/>
              </a:xfrm>
              <a:prstGeom prst="rect">
                <a:avLst/>
              </a:prstGeom>
            </p:spPr>
            <p:txBody>
              <a:bodyPr vert="horz" wrap="square" lIns="0" tIns="0" rIns="0" bIns="0" rtlCol="0">
                <a:spAutoFit/>
              </a:bodyPr>
              <a:lstStyle/>
              <a:p>
                <a:pPr marL="12700">
                  <a:lnSpc>
                    <a:spcPct val="100000"/>
                  </a:lnSpc>
                </a:pPr>
                <a:r>
                  <a:rPr sz="1600" spc="-15" dirty="0">
                    <a:latin typeface="Times New Roman" pitchFamily="18" charset="0"/>
                    <a:cs typeface="Times New Roman" pitchFamily="18" charset="0"/>
                  </a:rPr>
                  <a:t>p</a:t>
                </a:r>
                <a:r>
                  <a:rPr sz="1600" spc="-5" dirty="0">
                    <a:latin typeface="Times New Roman" pitchFamily="18" charset="0"/>
                    <a:cs typeface="Times New Roman" pitchFamily="18" charset="0"/>
                  </a:rPr>
                  <a:t>r</a:t>
                </a:r>
                <a:r>
                  <a:rPr sz="1600" spc="-10" dirty="0">
                    <a:latin typeface="Times New Roman" pitchFamily="18" charset="0"/>
                    <a:cs typeface="Times New Roman" pitchFamily="18" charset="0"/>
                  </a:rPr>
                  <a:t>ed</a:t>
                </a:r>
                <a:r>
                  <a:rPr sz="1600" dirty="0">
                    <a:latin typeface="Times New Roman" pitchFamily="18" charset="0"/>
                    <a:cs typeface="Times New Roman" pitchFamily="18" charset="0"/>
                  </a:rPr>
                  <a:t>i</a:t>
                </a:r>
                <a:r>
                  <a:rPr sz="1600" spc="-15" dirty="0">
                    <a:latin typeface="Times New Roman" pitchFamily="18" charset="0"/>
                    <a:cs typeface="Times New Roman" pitchFamily="18" charset="0"/>
                  </a:rPr>
                  <a:t>c</a:t>
                </a:r>
                <a:r>
                  <a:rPr sz="1600" spc="-5" dirty="0">
                    <a:latin typeface="Times New Roman" pitchFamily="18" charset="0"/>
                    <a:cs typeface="Times New Roman" pitchFamily="18" charset="0"/>
                  </a:rPr>
                  <a:t>t</a:t>
                </a:r>
                <a:r>
                  <a:rPr sz="1600" dirty="0">
                    <a:latin typeface="Times New Roman" pitchFamily="18" charset="0"/>
                    <a:cs typeface="Times New Roman" pitchFamily="18" charset="0"/>
                  </a:rPr>
                  <a:t>i</a:t>
                </a:r>
                <a:r>
                  <a:rPr sz="1600" spc="-10" dirty="0">
                    <a:latin typeface="Times New Roman" pitchFamily="18" charset="0"/>
                    <a:cs typeface="Times New Roman" pitchFamily="18" charset="0"/>
                  </a:rPr>
                  <a:t>o</a:t>
                </a:r>
                <a:r>
                  <a:rPr sz="1600" dirty="0">
                    <a:latin typeface="Times New Roman" pitchFamily="18" charset="0"/>
                    <a:cs typeface="Times New Roman" pitchFamily="18" charset="0"/>
                  </a:rPr>
                  <a:t>n</a:t>
                </a:r>
                <a:endParaRPr sz="1600">
                  <a:latin typeface="Times New Roman" pitchFamily="18" charset="0"/>
                  <a:cs typeface="Times New Roman" pitchFamily="18" charset="0"/>
                </a:endParaRPr>
              </a:p>
            </p:txBody>
          </p:sp>
        </p:grpSp>
      </p:grpSp>
      <p:grpSp>
        <p:nvGrpSpPr>
          <p:cNvPr id="122" name="组合 121"/>
          <p:cNvGrpSpPr/>
          <p:nvPr/>
        </p:nvGrpSpPr>
        <p:grpSpPr>
          <a:xfrm>
            <a:off x="0" y="149176"/>
            <a:ext cx="4568188" cy="715130"/>
            <a:chOff x="0" y="149176"/>
            <a:chExt cx="4568188" cy="715130"/>
          </a:xfrm>
        </p:grpSpPr>
        <p:grpSp>
          <p:nvGrpSpPr>
            <p:cNvPr id="123" name="组合 122"/>
            <p:cNvGrpSpPr/>
            <p:nvPr/>
          </p:nvGrpSpPr>
          <p:grpSpPr>
            <a:xfrm>
              <a:off x="0" y="149176"/>
              <a:ext cx="2487167" cy="707887"/>
              <a:chOff x="-1" y="276767"/>
              <a:chExt cx="2487167" cy="707887"/>
            </a:xfrm>
          </p:grpSpPr>
          <p:sp>
            <p:nvSpPr>
              <p:cNvPr id="125" name="文本框 124"/>
              <p:cNvSpPr txBox="1"/>
              <p:nvPr/>
            </p:nvSpPr>
            <p:spPr>
              <a:xfrm>
                <a:off x="-1" y="276767"/>
                <a:ext cx="2487167" cy="400110"/>
              </a:xfrm>
              <a:prstGeom prst="rect">
                <a:avLst/>
              </a:prstGeom>
              <a:solidFill>
                <a:schemeClr val="accent1">
                  <a:lumMod val="75000"/>
                </a:schemeClr>
              </a:solidFill>
            </p:spPr>
            <p:txBody>
              <a:bodyPr wrap="square" rtlCol="0">
                <a:spAutoFit/>
              </a:bodyPr>
              <a:lstStyle/>
              <a:p>
                <a:pPr lvl="0">
                  <a:defRPr/>
                </a:pPr>
                <a:r>
                  <a:rPr lang="en-US" altLang="zh-CN" sz="2000" spc="-30" dirty="0">
                    <a:solidFill>
                      <a:schemeClr val="bg1"/>
                    </a:solidFill>
                    <a:latin typeface="Times New Roman" pitchFamily="18" charset="0"/>
                    <a:cs typeface="Times New Roman" pitchFamily="18" charset="0"/>
                  </a:rPr>
                  <a:t>Unsupervised Learning</a:t>
                </a:r>
              </a:p>
            </p:txBody>
          </p:sp>
          <p:sp>
            <p:nvSpPr>
              <p:cNvPr id="126" name="文本框 125"/>
              <p:cNvSpPr txBox="1"/>
              <p:nvPr/>
            </p:nvSpPr>
            <p:spPr>
              <a:xfrm>
                <a:off x="0" y="676877"/>
                <a:ext cx="1426463"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3.3 Auto-encoder</a:t>
                </a:r>
                <a:endParaRPr lang="en-US" altLang="zh-CN" sz="1400" dirty="0">
                  <a:latin typeface="Times New Roman" pitchFamily="18" charset="0"/>
                  <a:cs typeface="Times New Roman" pitchFamily="18" charset="0"/>
                </a:endParaRPr>
              </a:p>
            </p:txBody>
          </p:sp>
        </p:grpSp>
        <p:sp>
          <p:nvSpPr>
            <p:cNvPr id="124" name="矩形 123"/>
            <p:cNvSpPr/>
            <p:nvPr/>
          </p:nvSpPr>
          <p:spPr>
            <a:xfrm>
              <a:off x="1426463" y="556529"/>
              <a:ext cx="3141725" cy="307777"/>
            </a:xfrm>
            <a:prstGeom prst="rect">
              <a:avLst/>
            </a:prstGeom>
            <a:solidFill>
              <a:schemeClr val="bg1">
                <a:lumMod val="95000"/>
              </a:schemeClr>
            </a:solidFill>
            <a:ln>
              <a:noFill/>
            </a:ln>
          </p:spPr>
          <p:txBody>
            <a:bodyPr wrap="square">
              <a:spAutoFit/>
            </a:bodyPr>
            <a:lstStyle/>
            <a:p>
              <a:r>
                <a:rPr lang="en-US" altLang="zh-CN" sz="1400" dirty="0">
                  <a:latin typeface="Times New Roman" pitchFamily="18" charset="0"/>
                  <a:cs typeface="Times New Roman" pitchFamily="18" charset="0"/>
                </a:rPr>
                <a:t>3.3.1 How to Use Feature Representation</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10" presetClass="exit" presetSubtype="0" fill="hold"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xit" presetSubtype="0" fill="hold" nodeType="withEffect">
                                  <p:stCondLst>
                                    <p:cond delay="0"/>
                                  </p:stCondLst>
                                  <p:childTnLst>
                                    <p:animEffect transition="out" filter="fade">
                                      <p:cBhvr>
                                        <p:cTn id="17" dur="500"/>
                                        <p:tgtEl>
                                          <p:spTgt spid="65"/>
                                        </p:tgtEl>
                                      </p:cBhvr>
                                    </p:animEffect>
                                    <p:set>
                                      <p:cBhvr>
                                        <p:cTn id="18" dur="1" fill="hold">
                                          <p:stCondLst>
                                            <p:cond delay="499"/>
                                          </p:stCondLst>
                                        </p:cTn>
                                        <p:tgtEl>
                                          <p:spTgt spid="65"/>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2"/>
                                        </p:tgtEl>
                                      </p:cBhvr>
                                    </p:animEffect>
                                    <p:set>
                                      <p:cBhvr>
                                        <p:cTn id="21" dur="1" fill="hold">
                                          <p:stCondLst>
                                            <p:cond delay="499"/>
                                          </p:stCondLst>
                                        </p:cTn>
                                        <p:tgtEl>
                                          <p:spTgt spid="2"/>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136"/>
                                        </p:tgtEl>
                                        <p:attrNameLst>
                                          <p:attrName>style.visibility</p:attrName>
                                        </p:attrNameLst>
                                      </p:cBhvr>
                                      <p:to>
                                        <p:strVal val="visible"/>
                                      </p:to>
                                    </p:set>
                                    <p:animEffect transition="in" filter="fade">
                                      <p:cBhvr>
                                        <p:cTn id="24"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66676" y="1155149"/>
            <a:ext cx="6747864" cy="1477525"/>
            <a:chOff x="542290" y="2455994"/>
            <a:chExt cx="9188450" cy="2897056"/>
          </a:xfrm>
        </p:grpSpPr>
        <p:sp>
          <p:nvSpPr>
            <p:cNvPr id="5" name="object 4"/>
            <p:cNvSpPr/>
            <p:nvPr/>
          </p:nvSpPr>
          <p:spPr>
            <a:xfrm>
              <a:off x="2324100" y="2621279"/>
              <a:ext cx="1573530" cy="864869"/>
            </a:xfrm>
            <a:custGeom>
              <a:avLst/>
              <a:gdLst/>
              <a:ahLst/>
              <a:cxnLst/>
              <a:rect l="l" t="t" r="r" b="b"/>
              <a:pathLst>
                <a:path w="1573529" h="864870">
                  <a:moveTo>
                    <a:pt x="1573529" y="0"/>
                  </a:moveTo>
                  <a:lnTo>
                    <a:pt x="0" y="0"/>
                  </a:lnTo>
                  <a:lnTo>
                    <a:pt x="0" y="864870"/>
                  </a:lnTo>
                  <a:lnTo>
                    <a:pt x="1573529" y="864870"/>
                  </a:lnTo>
                  <a:lnTo>
                    <a:pt x="1573529" y="0"/>
                  </a:lnTo>
                  <a:close/>
                </a:path>
              </a:pathLst>
            </a:custGeom>
            <a:solidFill>
              <a:srgbClr val="000000"/>
            </a:solidFill>
          </p:spPr>
          <p:txBody>
            <a:bodyPr wrap="square" lIns="0" tIns="0" rIns="0" bIns="0" rtlCol="0"/>
            <a:lstStyle/>
            <a:p>
              <a:pPr algn="ctr"/>
              <a:endParaRPr sz="1200">
                <a:latin typeface="Times New Roman" pitchFamily="18" charset="0"/>
                <a:cs typeface="Times New Roman" pitchFamily="18" charset="0"/>
              </a:endParaRPr>
            </a:p>
          </p:txBody>
        </p:sp>
        <p:sp>
          <p:nvSpPr>
            <p:cNvPr id="6" name="object 5"/>
            <p:cNvSpPr/>
            <p:nvPr/>
          </p:nvSpPr>
          <p:spPr>
            <a:xfrm>
              <a:off x="2324100" y="2621279"/>
              <a:ext cx="1573530" cy="864869"/>
            </a:xfrm>
            <a:custGeom>
              <a:avLst/>
              <a:gdLst/>
              <a:ahLst/>
              <a:cxnLst/>
              <a:rect l="l" t="t" r="r" b="b"/>
              <a:pathLst>
                <a:path w="1573529" h="864870">
                  <a:moveTo>
                    <a:pt x="786130" y="864870"/>
                  </a:moveTo>
                  <a:lnTo>
                    <a:pt x="0" y="864870"/>
                  </a:lnTo>
                  <a:lnTo>
                    <a:pt x="0" y="0"/>
                  </a:lnTo>
                  <a:lnTo>
                    <a:pt x="1573529" y="0"/>
                  </a:lnTo>
                  <a:lnTo>
                    <a:pt x="1573529" y="864870"/>
                  </a:lnTo>
                  <a:lnTo>
                    <a:pt x="786130" y="864870"/>
                  </a:lnTo>
                  <a:close/>
                </a:path>
              </a:pathLst>
            </a:custGeom>
            <a:ln w="54630">
              <a:solidFill>
                <a:srgbClr val="000000"/>
              </a:solidFill>
            </a:ln>
          </p:spPr>
          <p:txBody>
            <a:bodyPr wrap="square" lIns="0" tIns="0" rIns="0" bIns="0" rtlCol="0"/>
            <a:lstStyle/>
            <a:p>
              <a:pPr algn="ctr"/>
              <a:endParaRPr sz="1200">
                <a:latin typeface="Times New Roman" pitchFamily="18" charset="0"/>
                <a:cs typeface="Times New Roman" pitchFamily="18" charset="0"/>
              </a:endParaRPr>
            </a:p>
          </p:txBody>
        </p:sp>
        <p:sp>
          <p:nvSpPr>
            <p:cNvPr id="7" name="object 6"/>
            <p:cNvSpPr txBox="1"/>
            <p:nvPr/>
          </p:nvSpPr>
          <p:spPr>
            <a:xfrm>
              <a:off x="2502061" y="2783282"/>
              <a:ext cx="1168400" cy="482778"/>
            </a:xfrm>
            <a:prstGeom prst="rect">
              <a:avLst/>
            </a:prstGeom>
          </p:spPr>
          <p:txBody>
            <a:bodyPr vert="horz" wrap="square" lIns="0" tIns="0" rIns="0" bIns="0" rtlCol="0">
              <a:spAutoFit/>
            </a:bodyPr>
            <a:lstStyle/>
            <a:p>
              <a:pPr marL="12700" algn="ctr">
                <a:lnSpc>
                  <a:spcPct val="100000"/>
                </a:lnSpc>
              </a:pPr>
              <a:r>
                <a:rPr sz="1600" b="1" spc="5" dirty="0" smtClean="0">
                  <a:solidFill>
                    <a:srgbClr val="FFFFFF"/>
                  </a:solidFill>
                  <a:latin typeface="Times New Roman" pitchFamily="18" charset="0"/>
                  <a:cs typeface="Times New Roman" pitchFamily="18" charset="0"/>
                </a:rPr>
                <a:t>e</a:t>
              </a:r>
              <a:r>
                <a:rPr sz="1600" b="1" dirty="0" smtClean="0">
                  <a:solidFill>
                    <a:srgbClr val="FFFFFF"/>
                  </a:solidFill>
                  <a:latin typeface="Times New Roman" pitchFamily="18" charset="0"/>
                  <a:cs typeface="Times New Roman" pitchFamily="18" charset="0"/>
                </a:rPr>
                <a:t>n</a:t>
              </a:r>
              <a:r>
                <a:rPr lang="en-US" sz="1600" b="1" spc="-20" dirty="0" smtClean="0">
                  <a:solidFill>
                    <a:srgbClr val="FFFFFF"/>
                  </a:solidFill>
                  <a:latin typeface="Times New Roman" pitchFamily="18" charset="0"/>
                  <a:cs typeface="Times New Roman" pitchFamily="18" charset="0"/>
                </a:rPr>
                <a:t>code</a:t>
              </a:r>
              <a:r>
                <a:rPr sz="1600" b="1" dirty="0" smtClean="0">
                  <a:solidFill>
                    <a:srgbClr val="FFFFFF"/>
                  </a:solidFill>
                  <a:latin typeface="Times New Roman" pitchFamily="18" charset="0"/>
                  <a:cs typeface="Times New Roman" pitchFamily="18" charset="0"/>
                </a:rPr>
                <a:t>r</a:t>
              </a:r>
              <a:endParaRPr sz="1600" dirty="0">
                <a:latin typeface="Times New Roman" pitchFamily="18" charset="0"/>
                <a:cs typeface="Times New Roman" pitchFamily="18" charset="0"/>
              </a:endParaRPr>
            </a:p>
          </p:txBody>
        </p:sp>
        <p:sp>
          <p:nvSpPr>
            <p:cNvPr id="8" name="object 7"/>
            <p:cNvSpPr/>
            <p:nvPr/>
          </p:nvSpPr>
          <p:spPr>
            <a:xfrm>
              <a:off x="6950709" y="3006725"/>
              <a:ext cx="1601470" cy="0"/>
            </a:xfrm>
            <a:custGeom>
              <a:avLst/>
              <a:gdLst/>
              <a:ahLst/>
              <a:cxnLst/>
              <a:rect l="l" t="t" r="r" b="b"/>
              <a:pathLst>
                <a:path w="1601470">
                  <a:moveTo>
                    <a:pt x="0" y="0"/>
                  </a:moveTo>
                  <a:lnTo>
                    <a:pt x="1601470" y="0"/>
                  </a:lnTo>
                </a:path>
              </a:pathLst>
            </a:custGeom>
            <a:ln w="55879">
              <a:solidFill>
                <a:srgbClr val="000000"/>
              </a:solidFill>
            </a:ln>
          </p:spPr>
          <p:txBody>
            <a:bodyPr wrap="square" lIns="0" tIns="0" rIns="0" bIns="0" rtlCol="0"/>
            <a:lstStyle/>
            <a:p>
              <a:pPr algn="ctr"/>
              <a:endParaRPr sz="1200">
                <a:latin typeface="Times New Roman" pitchFamily="18" charset="0"/>
                <a:cs typeface="Times New Roman" pitchFamily="18" charset="0"/>
              </a:endParaRPr>
            </a:p>
          </p:txBody>
        </p:sp>
        <p:sp>
          <p:nvSpPr>
            <p:cNvPr id="9" name="object 8"/>
            <p:cNvSpPr/>
            <p:nvPr/>
          </p:nvSpPr>
          <p:spPr>
            <a:xfrm>
              <a:off x="8495030" y="2912110"/>
              <a:ext cx="284480" cy="189230"/>
            </a:xfrm>
            <a:custGeom>
              <a:avLst/>
              <a:gdLst/>
              <a:ahLst/>
              <a:cxnLst/>
              <a:rect l="l" t="t" r="r" b="b"/>
              <a:pathLst>
                <a:path w="284479" h="189230">
                  <a:moveTo>
                    <a:pt x="0" y="0"/>
                  </a:moveTo>
                  <a:lnTo>
                    <a:pt x="0" y="189229"/>
                  </a:lnTo>
                  <a:lnTo>
                    <a:pt x="284479" y="93979"/>
                  </a:lnTo>
                  <a:lnTo>
                    <a:pt x="0" y="0"/>
                  </a:lnTo>
                  <a:close/>
                </a:path>
              </a:pathLst>
            </a:custGeom>
            <a:solidFill>
              <a:srgbClr val="000000"/>
            </a:solidFill>
          </p:spPr>
          <p:txBody>
            <a:bodyPr wrap="square" lIns="0" tIns="0" rIns="0" bIns="0" rtlCol="0"/>
            <a:lstStyle/>
            <a:p>
              <a:pPr algn="ctr"/>
              <a:endParaRPr sz="1200">
                <a:latin typeface="Times New Roman" pitchFamily="18" charset="0"/>
                <a:cs typeface="Times New Roman" pitchFamily="18" charset="0"/>
              </a:endParaRPr>
            </a:p>
          </p:txBody>
        </p:sp>
        <p:sp>
          <p:nvSpPr>
            <p:cNvPr id="10" name="object 9"/>
            <p:cNvSpPr/>
            <p:nvPr/>
          </p:nvSpPr>
          <p:spPr>
            <a:xfrm>
              <a:off x="1555125" y="3006725"/>
              <a:ext cx="588645" cy="0"/>
            </a:xfrm>
            <a:custGeom>
              <a:avLst/>
              <a:gdLst/>
              <a:ahLst/>
              <a:cxnLst/>
              <a:rect l="l" t="t" r="r" b="b"/>
              <a:pathLst>
                <a:path w="588644">
                  <a:moveTo>
                    <a:pt x="0" y="0"/>
                  </a:moveTo>
                  <a:lnTo>
                    <a:pt x="588634" y="0"/>
                  </a:lnTo>
                </a:path>
              </a:pathLst>
            </a:custGeom>
            <a:ln w="55879">
              <a:solidFill>
                <a:srgbClr val="000000"/>
              </a:solidFill>
            </a:ln>
          </p:spPr>
          <p:txBody>
            <a:bodyPr wrap="square" lIns="0" tIns="0" rIns="0" bIns="0" rtlCol="0"/>
            <a:lstStyle/>
            <a:p>
              <a:pPr algn="ctr"/>
              <a:endParaRPr sz="1200">
                <a:latin typeface="Times New Roman" pitchFamily="18" charset="0"/>
                <a:cs typeface="Times New Roman" pitchFamily="18" charset="0"/>
              </a:endParaRPr>
            </a:p>
          </p:txBody>
        </p:sp>
        <p:sp>
          <p:nvSpPr>
            <p:cNvPr id="11" name="object 10"/>
            <p:cNvSpPr/>
            <p:nvPr/>
          </p:nvSpPr>
          <p:spPr>
            <a:xfrm>
              <a:off x="542290" y="3006725"/>
              <a:ext cx="958215" cy="0"/>
            </a:xfrm>
            <a:custGeom>
              <a:avLst/>
              <a:gdLst/>
              <a:ahLst/>
              <a:cxnLst/>
              <a:rect l="l" t="t" r="r" b="b"/>
              <a:pathLst>
                <a:path w="958215">
                  <a:moveTo>
                    <a:pt x="0" y="0"/>
                  </a:moveTo>
                  <a:lnTo>
                    <a:pt x="958204" y="0"/>
                  </a:lnTo>
                </a:path>
              </a:pathLst>
            </a:custGeom>
            <a:ln w="55879">
              <a:solidFill>
                <a:srgbClr val="000000"/>
              </a:solidFill>
            </a:ln>
          </p:spPr>
          <p:txBody>
            <a:bodyPr wrap="square" lIns="0" tIns="0" rIns="0" bIns="0" rtlCol="0"/>
            <a:lstStyle/>
            <a:p>
              <a:pPr algn="ctr"/>
              <a:endParaRPr sz="1200">
                <a:latin typeface="Times New Roman" pitchFamily="18" charset="0"/>
                <a:cs typeface="Times New Roman" pitchFamily="18" charset="0"/>
              </a:endParaRPr>
            </a:p>
          </p:txBody>
        </p:sp>
        <p:sp>
          <p:nvSpPr>
            <p:cNvPr id="12" name="object 11"/>
            <p:cNvSpPr/>
            <p:nvPr/>
          </p:nvSpPr>
          <p:spPr>
            <a:xfrm>
              <a:off x="2086610" y="2912110"/>
              <a:ext cx="284480" cy="190500"/>
            </a:xfrm>
            <a:custGeom>
              <a:avLst/>
              <a:gdLst/>
              <a:ahLst/>
              <a:cxnLst/>
              <a:rect l="l" t="t" r="r" b="b"/>
              <a:pathLst>
                <a:path w="284480" h="190500">
                  <a:moveTo>
                    <a:pt x="0" y="0"/>
                  </a:moveTo>
                  <a:lnTo>
                    <a:pt x="0" y="190500"/>
                  </a:lnTo>
                  <a:lnTo>
                    <a:pt x="284479" y="95250"/>
                  </a:lnTo>
                  <a:lnTo>
                    <a:pt x="0" y="0"/>
                  </a:lnTo>
                  <a:close/>
                </a:path>
              </a:pathLst>
            </a:custGeom>
            <a:solidFill>
              <a:srgbClr val="000000"/>
            </a:solidFill>
          </p:spPr>
          <p:txBody>
            <a:bodyPr wrap="square" lIns="0" tIns="0" rIns="0" bIns="0" rtlCol="0"/>
            <a:lstStyle/>
            <a:p>
              <a:pPr algn="ctr"/>
              <a:endParaRPr sz="1200">
                <a:latin typeface="Times New Roman" pitchFamily="18" charset="0"/>
                <a:cs typeface="Times New Roman" pitchFamily="18" charset="0"/>
              </a:endParaRPr>
            </a:p>
          </p:txBody>
        </p:sp>
        <p:sp>
          <p:nvSpPr>
            <p:cNvPr id="13" name="object 12"/>
            <p:cNvSpPr/>
            <p:nvPr/>
          </p:nvSpPr>
          <p:spPr>
            <a:xfrm>
              <a:off x="8359140" y="2874010"/>
              <a:ext cx="1371600" cy="2477770"/>
            </a:xfrm>
            <a:custGeom>
              <a:avLst/>
              <a:gdLst/>
              <a:ahLst/>
              <a:cxnLst/>
              <a:rect l="l" t="t" r="r" b="b"/>
              <a:pathLst>
                <a:path w="1371600" h="2477770">
                  <a:moveTo>
                    <a:pt x="685800" y="0"/>
                  </a:moveTo>
                  <a:lnTo>
                    <a:pt x="743381" y="3973"/>
                  </a:lnTo>
                  <a:lnTo>
                    <a:pt x="799437" y="15708"/>
                  </a:lnTo>
                  <a:lnTo>
                    <a:pt x="853812" y="34928"/>
                  </a:lnTo>
                  <a:lnTo>
                    <a:pt x="906353" y="61356"/>
                  </a:lnTo>
                  <a:lnTo>
                    <a:pt x="956905" y="94714"/>
                  </a:lnTo>
                  <a:lnTo>
                    <a:pt x="1005314" y="134725"/>
                  </a:lnTo>
                  <a:lnTo>
                    <a:pt x="1051425" y="181112"/>
                  </a:lnTo>
                  <a:lnTo>
                    <a:pt x="1095085" y="233598"/>
                  </a:lnTo>
                  <a:lnTo>
                    <a:pt x="1136139" y="291906"/>
                  </a:lnTo>
                  <a:lnTo>
                    <a:pt x="1174432" y="355758"/>
                  </a:lnTo>
                  <a:lnTo>
                    <a:pt x="1209811" y="424878"/>
                  </a:lnTo>
                  <a:lnTo>
                    <a:pt x="1242120" y="498988"/>
                  </a:lnTo>
                  <a:lnTo>
                    <a:pt x="1271207" y="577810"/>
                  </a:lnTo>
                  <a:lnTo>
                    <a:pt x="1296916" y="661069"/>
                  </a:lnTo>
                  <a:lnTo>
                    <a:pt x="1319093" y="748486"/>
                  </a:lnTo>
                  <a:lnTo>
                    <a:pt x="1337584" y="839784"/>
                  </a:lnTo>
                  <a:lnTo>
                    <a:pt x="1352234" y="934687"/>
                  </a:lnTo>
                  <a:lnTo>
                    <a:pt x="1362890" y="1032917"/>
                  </a:lnTo>
                  <a:lnTo>
                    <a:pt x="1369396" y="1134197"/>
                  </a:lnTo>
                  <a:lnTo>
                    <a:pt x="1371600" y="1238250"/>
                  </a:lnTo>
                  <a:lnTo>
                    <a:pt x="1369396" y="1342311"/>
                  </a:lnTo>
                  <a:lnTo>
                    <a:pt x="1362890" y="1443617"/>
                  </a:lnTo>
                  <a:lnTo>
                    <a:pt x="1352234" y="1541889"/>
                  </a:lnTo>
                  <a:lnTo>
                    <a:pt x="1337584" y="1636847"/>
                  </a:lnTo>
                  <a:lnTo>
                    <a:pt x="1319093" y="1728212"/>
                  </a:lnTo>
                  <a:lnTo>
                    <a:pt x="1296916" y="1815705"/>
                  </a:lnTo>
                  <a:lnTo>
                    <a:pt x="1271207" y="1899047"/>
                  </a:lnTo>
                  <a:lnTo>
                    <a:pt x="1242120" y="1977958"/>
                  </a:lnTo>
                  <a:lnTo>
                    <a:pt x="1209811" y="2052161"/>
                  </a:lnTo>
                  <a:lnTo>
                    <a:pt x="1174432" y="2121376"/>
                  </a:lnTo>
                  <a:lnTo>
                    <a:pt x="1136139" y="2185323"/>
                  </a:lnTo>
                  <a:lnTo>
                    <a:pt x="1095085" y="2243724"/>
                  </a:lnTo>
                  <a:lnTo>
                    <a:pt x="1051425" y="2296299"/>
                  </a:lnTo>
                  <a:lnTo>
                    <a:pt x="1005314" y="2342770"/>
                  </a:lnTo>
                  <a:lnTo>
                    <a:pt x="956905" y="2382857"/>
                  </a:lnTo>
                  <a:lnTo>
                    <a:pt x="906353" y="2416281"/>
                  </a:lnTo>
                  <a:lnTo>
                    <a:pt x="853812" y="2442764"/>
                  </a:lnTo>
                  <a:lnTo>
                    <a:pt x="799437" y="2462025"/>
                  </a:lnTo>
                  <a:lnTo>
                    <a:pt x="743381" y="2473787"/>
                  </a:lnTo>
                  <a:lnTo>
                    <a:pt x="685800" y="2477770"/>
                  </a:lnTo>
                  <a:lnTo>
                    <a:pt x="628218" y="2473787"/>
                  </a:lnTo>
                  <a:lnTo>
                    <a:pt x="572162" y="2462025"/>
                  </a:lnTo>
                  <a:lnTo>
                    <a:pt x="517787" y="2442764"/>
                  </a:lnTo>
                  <a:lnTo>
                    <a:pt x="465246" y="2416281"/>
                  </a:lnTo>
                  <a:lnTo>
                    <a:pt x="414694" y="2382857"/>
                  </a:lnTo>
                  <a:lnTo>
                    <a:pt x="366285" y="2342770"/>
                  </a:lnTo>
                  <a:lnTo>
                    <a:pt x="320174" y="2296299"/>
                  </a:lnTo>
                  <a:lnTo>
                    <a:pt x="276514" y="2243724"/>
                  </a:lnTo>
                  <a:lnTo>
                    <a:pt x="235460" y="2185323"/>
                  </a:lnTo>
                  <a:lnTo>
                    <a:pt x="197167" y="2121376"/>
                  </a:lnTo>
                  <a:lnTo>
                    <a:pt x="161788" y="2052161"/>
                  </a:lnTo>
                  <a:lnTo>
                    <a:pt x="129479" y="1977958"/>
                  </a:lnTo>
                  <a:lnTo>
                    <a:pt x="100392" y="1899047"/>
                  </a:lnTo>
                  <a:lnTo>
                    <a:pt x="74683" y="1815705"/>
                  </a:lnTo>
                  <a:lnTo>
                    <a:pt x="52506" y="1728212"/>
                  </a:lnTo>
                  <a:lnTo>
                    <a:pt x="34015" y="1636847"/>
                  </a:lnTo>
                  <a:lnTo>
                    <a:pt x="19365" y="1541889"/>
                  </a:lnTo>
                  <a:lnTo>
                    <a:pt x="8709" y="1443617"/>
                  </a:lnTo>
                  <a:lnTo>
                    <a:pt x="2203" y="1342311"/>
                  </a:lnTo>
                  <a:lnTo>
                    <a:pt x="0" y="1238250"/>
                  </a:lnTo>
                  <a:lnTo>
                    <a:pt x="2203" y="1134197"/>
                  </a:lnTo>
                  <a:lnTo>
                    <a:pt x="8709" y="1032917"/>
                  </a:lnTo>
                  <a:lnTo>
                    <a:pt x="19365" y="934687"/>
                  </a:lnTo>
                  <a:lnTo>
                    <a:pt x="34015" y="839784"/>
                  </a:lnTo>
                  <a:lnTo>
                    <a:pt x="52506" y="748486"/>
                  </a:lnTo>
                  <a:lnTo>
                    <a:pt x="74683" y="661069"/>
                  </a:lnTo>
                  <a:lnTo>
                    <a:pt x="100392" y="577810"/>
                  </a:lnTo>
                  <a:lnTo>
                    <a:pt x="129479" y="498988"/>
                  </a:lnTo>
                  <a:lnTo>
                    <a:pt x="161788" y="424878"/>
                  </a:lnTo>
                  <a:lnTo>
                    <a:pt x="197167" y="355758"/>
                  </a:lnTo>
                  <a:lnTo>
                    <a:pt x="235460" y="291906"/>
                  </a:lnTo>
                  <a:lnTo>
                    <a:pt x="276514" y="233598"/>
                  </a:lnTo>
                  <a:lnTo>
                    <a:pt x="320174" y="181112"/>
                  </a:lnTo>
                  <a:lnTo>
                    <a:pt x="366285" y="134725"/>
                  </a:lnTo>
                  <a:lnTo>
                    <a:pt x="414694" y="94714"/>
                  </a:lnTo>
                  <a:lnTo>
                    <a:pt x="465246" y="61356"/>
                  </a:lnTo>
                  <a:lnTo>
                    <a:pt x="517787" y="34928"/>
                  </a:lnTo>
                  <a:lnTo>
                    <a:pt x="572162" y="15708"/>
                  </a:lnTo>
                  <a:lnTo>
                    <a:pt x="628218" y="3973"/>
                  </a:lnTo>
                  <a:lnTo>
                    <a:pt x="685800" y="0"/>
                  </a:lnTo>
                  <a:close/>
                </a:path>
              </a:pathLst>
            </a:custGeom>
            <a:ln w="72960">
              <a:solidFill>
                <a:srgbClr val="FF0000"/>
              </a:solidFill>
            </a:ln>
          </p:spPr>
          <p:txBody>
            <a:bodyPr wrap="square" lIns="0" tIns="0" rIns="0" bIns="0" rtlCol="0"/>
            <a:lstStyle/>
            <a:p>
              <a:pPr algn="ctr"/>
              <a:endParaRPr sz="1200">
                <a:latin typeface="Times New Roman" pitchFamily="18" charset="0"/>
                <a:cs typeface="Times New Roman" pitchFamily="18" charset="0"/>
              </a:endParaRPr>
            </a:p>
          </p:txBody>
        </p:sp>
        <p:sp>
          <p:nvSpPr>
            <p:cNvPr id="14" name="object 13"/>
            <p:cNvSpPr/>
            <p:nvPr/>
          </p:nvSpPr>
          <p:spPr>
            <a:xfrm>
              <a:off x="8359140" y="2874010"/>
              <a:ext cx="0" cy="0"/>
            </a:xfrm>
            <a:custGeom>
              <a:avLst/>
              <a:gdLst/>
              <a:ahLst/>
              <a:cxnLst/>
              <a:rect l="l" t="t" r="r" b="b"/>
              <a:pathLst>
                <a:path>
                  <a:moveTo>
                    <a:pt x="0" y="0"/>
                  </a:moveTo>
                  <a:lnTo>
                    <a:pt x="0" y="0"/>
                  </a:lnTo>
                </a:path>
              </a:pathLst>
            </a:custGeom>
            <a:ln w="72960">
              <a:solidFill>
                <a:srgbClr val="FF0000"/>
              </a:solidFill>
            </a:ln>
          </p:spPr>
          <p:txBody>
            <a:bodyPr wrap="square" lIns="0" tIns="0" rIns="0" bIns="0" rtlCol="0"/>
            <a:lstStyle/>
            <a:p>
              <a:pPr algn="ctr"/>
              <a:endParaRPr sz="1200">
                <a:latin typeface="Times New Roman" pitchFamily="18" charset="0"/>
                <a:cs typeface="Times New Roman" pitchFamily="18" charset="0"/>
              </a:endParaRPr>
            </a:p>
          </p:txBody>
        </p:sp>
        <p:sp>
          <p:nvSpPr>
            <p:cNvPr id="15" name="object 14"/>
            <p:cNvSpPr/>
            <p:nvPr/>
          </p:nvSpPr>
          <p:spPr>
            <a:xfrm>
              <a:off x="9730740" y="5353050"/>
              <a:ext cx="0" cy="0"/>
            </a:xfrm>
            <a:custGeom>
              <a:avLst/>
              <a:gdLst/>
              <a:ahLst/>
              <a:cxnLst/>
              <a:rect l="l" t="t" r="r" b="b"/>
              <a:pathLst>
                <a:path>
                  <a:moveTo>
                    <a:pt x="0" y="0"/>
                  </a:moveTo>
                  <a:lnTo>
                    <a:pt x="0" y="0"/>
                  </a:lnTo>
                </a:path>
              </a:pathLst>
            </a:custGeom>
            <a:ln w="72960">
              <a:solidFill>
                <a:srgbClr val="FF0000"/>
              </a:solidFill>
            </a:ln>
          </p:spPr>
          <p:txBody>
            <a:bodyPr wrap="square" lIns="0" tIns="0" rIns="0" bIns="0" rtlCol="0"/>
            <a:lstStyle/>
            <a:p>
              <a:pPr algn="ctr"/>
              <a:endParaRPr sz="1200">
                <a:latin typeface="Times New Roman" pitchFamily="18" charset="0"/>
                <a:cs typeface="Times New Roman" pitchFamily="18" charset="0"/>
              </a:endParaRPr>
            </a:p>
          </p:txBody>
        </p:sp>
        <p:sp>
          <p:nvSpPr>
            <p:cNvPr id="16" name="object 15"/>
            <p:cNvSpPr txBox="1"/>
            <p:nvPr/>
          </p:nvSpPr>
          <p:spPr>
            <a:xfrm>
              <a:off x="8506456" y="3943270"/>
              <a:ext cx="1076960" cy="603473"/>
            </a:xfrm>
            <a:prstGeom prst="rect">
              <a:avLst/>
            </a:prstGeom>
          </p:spPr>
          <p:txBody>
            <a:bodyPr vert="horz" wrap="square" lIns="0" tIns="0" rIns="0" bIns="0" rtlCol="0">
              <a:spAutoFit/>
            </a:bodyPr>
            <a:lstStyle/>
            <a:p>
              <a:pPr marL="12700" algn="ctr">
                <a:lnSpc>
                  <a:spcPct val="100000"/>
                </a:lnSpc>
              </a:pPr>
              <a:r>
                <a:rPr sz="2000" b="1" spc="-5" dirty="0">
                  <a:solidFill>
                    <a:srgbClr val="FF0000"/>
                  </a:solidFill>
                  <a:latin typeface="Times New Roman" pitchFamily="18" charset="0"/>
                  <a:cs typeface="Times New Roman" pitchFamily="18" charset="0"/>
                </a:rPr>
                <a:t>Er</a:t>
              </a:r>
              <a:r>
                <a:rPr sz="2000" b="1" spc="-10" dirty="0">
                  <a:solidFill>
                    <a:srgbClr val="FF0000"/>
                  </a:solidFill>
                  <a:latin typeface="Times New Roman" pitchFamily="18" charset="0"/>
                  <a:cs typeface="Times New Roman" pitchFamily="18" charset="0"/>
                </a:rPr>
                <a:t>r</a:t>
              </a:r>
              <a:r>
                <a:rPr sz="2000" b="1" spc="-5" dirty="0">
                  <a:solidFill>
                    <a:srgbClr val="FF0000"/>
                  </a:solidFill>
                  <a:latin typeface="Times New Roman" pitchFamily="18" charset="0"/>
                  <a:cs typeface="Times New Roman" pitchFamily="18" charset="0"/>
                </a:rPr>
                <a:t>or</a:t>
              </a:r>
              <a:endParaRPr sz="2000" dirty="0">
                <a:latin typeface="Times New Roman" pitchFamily="18" charset="0"/>
                <a:cs typeface="Times New Roman" pitchFamily="18" charset="0"/>
              </a:endParaRPr>
            </a:p>
          </p:txBody>
        </p:sp>
        <p:sp>
          <p:nvSpPr>
            <p:cNvPr id="17" name="object 16"/>
            <p:cNvSpPr/>
            <p:nvPr/>
          </p:nvSpPr>
          <p:spPr>
            <a:xfrm>
              <a:off x="1503680" y="5241925"/>
              <a:ext cx="7087870" cy="0"/>
            </a:xfrm>
            <a:custGeom>
              <a:avLst/>
              <a:gdLst/>
              <a:ahLst/>
              <a:cxnLst/>
              <a:rect l="l" t="t" r="r" b="b"/>
              <a:pathLst>
                <a:path w="7087870">
                  <a:moveTo>
                    <a:pt x="0" y="0"/>
                  </a:moveTo>
                  <a:lnTo>
                    <a:pt x="7087870" y="0"/>
                  </a:lnTo>
                </a:path>
              </a:pathLst>
            </a:custGeom>
            <a:ln w="55880">
              <a:solidFill>
                <a:srgbClr val="000000"/>
              </a:solidFill>
            </a:ln>
          </p:spPr>
          <p:txBody>
            <a:bodyPr wrap="square" lIns="0" tIns="0" rIns="0" bIns="0" rtlCol="0"/>
            <a:lstStyle/>
            <a:p>
              <a:pPr algn="ctr"/>
              <a:endParaRPr sz="1200">
                <a:latin typeface="Times New Roman" pitchFamily="18" charset="0"/>
                <a:cs typeface="Times New Roman" pitchFamily="18" charset="0"/>
              </a:endParaRPr>
            </a:p>
          </p:txBody>
        </p:sp>
        <p:sp>
          <p:nvSpPr>
            <p:cNvPr id="18" name="object 17"/>
            <p:cNvSpPr/>
            <p:nvPr/>
          </p:nvSpPr>
          <p:spPr>
            <a:xfrm>
              <a:off x="8534400" y="5147309"/>
              <a:ext cx="284480" cy="190500"/>
            </a:xfrm>
            <a:custGeom>
              <a:avLst/>
              <a:gdLst/>
              <a:ahLst/>
              <a:cxnLst/>
              <a:rect l="l" t="t" r="r" b="b"/>
              <a:pathLst>
                <a:path w="284479" h="190500">
                  <a:moveTo>
                    <a:pt x="0" y="0"/>
                  </a:moveTo>
                  <a:lnTo>
                    <a:pt x="0" y="190500"/>
                  </a:lnTo>
                  <a:lnTo>
                    <a:pt x="284479" y="95250"/>
                  </a:lnTo>
                  <a:lnTo>
                    <a:pt x="0" y="0"/>
                  </a:lnTo>
                  <a:close/>
                </a:path>
              </a:pathLst>
            </a:custGeom>
            <a:solidFill>
              <a:srgbClr val="000000"/>
            </a:solidFill>
          </p:spPr>
          <p:txBody>
            <a:bodyPr wrap="square" lIns="0" tIns="0" rIns="0" bIns="0" rtlCol="0"/>
            <a:lstStyle/>
            <a:p>
              <a:pPr algn="ctr"/>
              <a:endParaRPr sz="1200">
                <a:latin typeface="Times New Roman" pitchFamily="18" charset="0"/>
                <a:cs typeface="Times New Roman" pitchFamily="18" charset="0"/>
              </a:endParaRPr>
            </a:p>
          </p:txBody>
        </p:sp>
        <p:sp>
          <p:nvSpPr>
            <p:cNvPr id="19" name="object 18"/>
            <p:cNvSpPr txBox="1"/>
            <p:nvPr/>
          </p:nvSpPr>
          <p:spPr>
            <a:xfrm>
              <a:off x="684211" y="2455994"/>
              <a:ext cx="674371" cy="482778"/>
            </a:xfrm>
            <a:prstGeom prst="rect">
              <a:avLst/>
            </a:prstGeom>
          </p:spPr>
          <p:txBody>
            <a:bodyPr vert="horz" wrap="square" lIns="0" tIns="0" rIns="0" bIns="0" rtlCol="0">
              <a:spAutoFit/>
            </a:bodyPr>
            <a:lstStyle/>
            <a:p>
              <a:pPr marL="12700" algn="ctr">
                <a:lnSpc>
                  <a:spcPct val="100000"/>
                </a:lnSpc>
              </a:pPr>
              <a:r>
                <a:rPr sz="1600" b="1" spc="-10" dirty="0">
                  <a:latin typeface="Times New Roman" pitchFamily="18" charset="0"/>
                  <a:cs typeface="Times New Roman" pitchFamily="18" charset="0"/>
                </a:rPr>
                <a:t>i</a:t>
              </a:r>
              <a:r>
                <a:rPr sz="1600" b="1" spc="-5" dirty="0">
                  <a:latin typeface="Times New Roman" pitchFamily="18" charset="0"/>
                  <a:cs typeface="Times New Roman" pitchFamily="18" charset="0"/>
                </a:rPr>
                <a:t>n</a:t>
              </a:r>
              <a:r>
                <a:rPr sz="1600" b="1" spc="-10" dirty="0">
                  <a:latin typeface="Times New Roman" pitchFamily="18" charset="0"/>
                  <a:cs typeface="Times New Roman" pitchFamily="18" charset="0"/>
                </a:rPr>
                <a:t>p</a:t>
              </a:r>
              <a:r>
                <a:rPr sz="1600" b="1" spc="-5" dirty="0">
                  <a:latin typeface="Times New Roman" pitchFamily="18" charset="0"/>
                  <a:cs typeface="Times New Roman" pitchFamily="18" charset="0"/>
                </a:rPr>
                <a:t>u</a:t>
              </a:r>
              <a:r>
                <a:rPr sz="1600" b="1" dirty="0">
                  <a:latin typeface="Times New Roman" pitchFamily="18" charset="0"/>
                  <a:cs typeface="Times New Roman" pitchFamily="18" charset="0"/>
                </a:rPr>
                <a:t>t</a:t>
              </a:r>
              <a:endParaRPr sz="1600" dirty="0">
                <a:latin typeface="Times New Roman" pitchFamily="18" charset="0"/>
                <a:cs typeface="Times New Roman" pitchFamily="18" charset="0"/>
              </a:endParaRPr>
            </a:p>
          </p:txBody>
        </p:sp>
        <p:sp>
          <p:nvSpPr>
            <p:cNvPr id="20" name="object 19"/>
            <p:cNvSpPr txBox="1"/>
            <p:nvPr/>
          </p:nvSpPr>
          <p:spPr>
            <a:xfrm>
              <a:off x="6960036" y="2455994"/>
              <a:ext cx="1941195" cy="482778"/>
            </a:xfrm>
            <a:prstGeom prst="rect">
              <a:avLst/>
            </a:prstGeom>
          </p:spPr>
          <p:txBody>
            <a:bodyPr vert="horz" wrap="square" lIns="0" tIns="0" rIns="0" bIns="0" rtlCol="0">
              <a:spAutoFit/>
            </a:bodyPr>
            <a:lstStyle/>
            <a:p>
              <a:pPr marL="12700" algn="ctr">
                <a:lnSpc>
                  <a:spcPct val="100000"/>
                </a:lnSpc>
              </a:pPr>
              <a:r>
                <a:rPr sz="1600" b="1" dirty="0">
                  <a:latin typeface="Times New Roman" pitchFamily="18" charset="0"/>
                  <a:cs typeface="Times New Roman" pitchFamily="18" charset="0"/>
                </a:rPr>
                <a:t>r</a:t>
              </a:r>
              <a:r>
                <a:rPr sz="1600" b="1" spc="-10" dirty="0">
                  <a:latin typeface="Times New Roman" pitchFamily="18" charset="0"/>
                  <a:cs typeface="Times New Roman" pitchFamily="18" charset="0"/>
                </a:rPr>
                <a:t>e</a:t>
              </a:r>
              <a:r>
                <a:rPr sz="1600" b="1" spc="-20" dirty="0">
                  <a:latin typeface="Times New Roman" pitchFamily="18" charset="0"/>
                  <a:cs typeface="Times New Roman" pitchFamily="18" charset="0"/>
                </a:rPr>
                <a:t>c</a:t>
              </a:r>
              <a:r>
                <a:rPr sz="1600" b="1" spc="-25" dirty="0">
                  <a:latin typeface="Times New Roman" pitchFamily="18" charset="0"/>
                  <a:cs typeface="Times New Roman" pitchFamily="18" charset="0"/>
                </a:rPr>
                <a:t>o</a:t>
              </a:r>
              <a:r>
                <a:rPr sz="1600" b="1" spc="5" dirty="0">
                  <a:latin typeface="Times New Roman" pitchFamily="18" charset="0"/>
                  <a:cs typeface="Times New Roman" pitchFamily="18" charset="0"/>
                </a:rPr>
                <a:t>n</a:t>
              </a:r>
              <a:r>
                <a:rPr sz="1600" b="1" spc="-30" dirty="0">
                  <a:latin typeface="Times New Roman" pitchFamily="18" charset="0"/>
                  <a:cs typeface="Times New Roman" pitchFamily="18" charset="0"/>
                </a:rPr>
                <a:t>s</a:t>
              </a:r>
              <a:r>
                <a:rPr sz="1600" b="1" dirty="0">
                  <a:latin typeface="Times New Roman" pitchFamily="18" charset="0"/>
                  <a:cs typeface="Times New Roman" pitchFamily="18" charset="0"/>
                </a:rPr>
                <a:t>t</a:t>
              </a:r>
              <a:r>
                <a:rPr sz="1600" b="1" spc="-10" dirty="0">
                  <a:latin typeface="Times New Roman" pitchFamily="18" charset="0"/>
                  <a:cs typeface="Times New Roman" pitchFamily="18" charset="0"/>
                </a:rPr>
                <a:t>r</a:t>
              </a:r>
              <a:r>
                <a:rPr sz="1600" b="1" spc="-5" dirty="0">
                  <a:latin typeface="Times New Roman" pitchFamily="18" charset="0"/>
                  <a:cs typeface="Times New Roman" pitchFamily="18" charset="0"/>
                </a:rPr>
                <a:t>u</a:t>
              </a:r>
              <a:r>
                <a:rPr sz="1600" b="1" spc="-20" dirty="0">
                  <a:latin typeface="Times New Roman" pitchFamily="18" charset="0"/>
                  <a:cs typeface="Times New Roman" pitchFamily="18" charset="0"/>
                </a:rPr>
                <a:t>c</a:t>
              </a:r>
              <a:r>
                <a:rPr sz="1600" b="1" spc="-25" dirty="0">
                  <a:latin typeface="Times New Roman" pitchFamily="18" charset="0"/>
                  <a:cs typeface="Times New Roman" pitchFamily="18" charset="0"/>
                </a:rPr>
                <a:t>t</a:t>
              </a:r>
              <a:r>
                <a:rPr sz="1600" b="1" dirty="0">
                  <a:latin typeface="Times New Roman" pitchFamily="18" charset="0"/>
                  <a:cs typeface="Times New Roman" pitchFamily="18" charset="0"/>
                </a:rPr>
                <a:t>i</a:t>
              </a:r>
              <a:r>
                <a:rPr sz="1600" b="1" spc="-25" dirty="0">
                  <a:latin typeface="Times New Roman" pitchFamily="18" charset="0"/>
                  <a:cs typeface="Times New Roman" pitchFamily="18" charset="0"/>
                </a:rPr>
                <a:t>o</a:t>
              </a:r>
              <a:r>
                <a:rPr sz="1600" b="1" dirty="0">
                  <a:latin typeface="Times New Roman" pitchFamily="18" charset="0"/>
                  <a:cs typeface="Times New Roman" pitchFamily="18" charset="0"/>
                </a:rPr>
                <a:t>n</a:t>
              </a:r>
              <a:endParaRPr sz="1600" dirty="0">
                <a:latin typeface="Times New Roman" pitchFamily="18" charset="0"/>
                <a:cs typeface="Times New Roman" pitchFamily="18" charset="0"/>
              </a:endParaRPr>
            </a:p>
          </p:txBody>
        </p:sp>
        <p:sp>
          <p:nvSpPr>
            <p:cNvPr id="21" name="object 20"/>
            <p:cNvSpPr/>
            <p:nvPr/>
          </p:nvSpPr>
          <p:spPr>
            <a:xfrm>
              <a:off x="5347970" y="2621279"/>
              <a:ext cx="1573530" cy="864869"/>
            </a:xfrm>
            <a:custGeom>
              <a:avLst/>
              <a:gdLst/>
              <a:ahLst/>
              <a:cxnLst/>
              <a:rect l="l" t="t" r="r" b="b"/>
              <a:pathLst>
                <a:path w="1573529" h="864870">
                  <a:moveTo>
                    <a:pt x="1573529" y="0"/>
                  </a:moveTo>
                  <a:lnTo>
                    <a:pt x="0" y="0"/>
                  </a:lnTo>
                  <a:lnTo>
                    <a:pt x="0" y="864870"/>
                  </a:lnTo>
                  <a:lnTo>
                    <a:pt x="1573529" y="864870"/>
                  </a:lnTo>
                  <a:lnTo>
                    <a:pt x="1573529" y="0"/>
                  </a:lnTo>
                  <a:close/>
                </a:path>
              </a:pathLst>
            </a:custGeom>
            <a:solidFill>
              <a:srgbClr val="4A1E6E"/>
            </a:solidFill>
          </p:spPr>
          <p:txBody>
            <a:bodyPr wrap="square" lIns="0" tIns="0" rIns="0" bIns="0" rtlCol="0"/>
            <a:lstStyle/>
            <a:p>
              <a:pPr algn="ctr"/>
              <a:endParaRPr sz="1200">
                <a:latin typeface="Times New Roman" pitchFamily="18" charset="0"/>
                <a:cs typeface="Times New Roman" pitchFamily="18" charset="0"/>
              </a:endParaRPr>
            </a:p>
          </p:txBody>
        </p:sp>
        <p:sp>
          <p:nvSpPr>
            <p:cNvPr id="22" name="object 21"/>
            <p:cNvSpPr txBox="1"/>
            <p:nvPr/>
          </p:nvSpPr>
          <p:spPr>
            <a:xfrm>
              <a:off x="5544221" y="2765334"/>
              <a:ext cx="1186178" cy="482778"/>
            </a:xfrm>
            <a:prstGeom prst="rect">
              <a:avLst/>
            </a:prstGeom>
          </p:spPr>
          <p:txBody>
            <a:bodyPr vert="horz" wrap="square" lIns="0" tIns="0" rIns="0" bIns="0" rtlCol="0">
              <a:spAutoFit/>
            </a:bodyPr>
            <a:lstStyle/>
            <a:p>
              <a:pPr marL="12700" algn="ctr">
                <a:lnSpc>
                  <a:spcPct val="100000"/>
                </a:lnSpc>
              </a:pPr>
              <a:r>
                <a:rPr sz="1600" b="1" spc="-15" dirty="0" smtClean="0">
                  <a:solidFill>
                    <a:srgbClr val="FFFFFF"/>
                  </a:solidFill>
                  <a:latin typeface="Times New Roman" pitchFamily="18" charset="0"/>
                  <a:cs typeface="Times New Roman" pitchFamily="18" charset="0"/>
                </a:rPr>
                <a:t>d</a:t>
              </a:r>
              <a:r>
                <a:rPr sz="1600" b="1" spc="-5" dirty="0" smtClean="0">
                  <a:solidFill>
                    <a:srgbClr val="FFFFFF"/>
                  </a:solidFill>
                  <a:latin typeface="Times New Roman" pitchFamily="18" charset="0"/>
                  <a:cs typeface="Times New Roman" pitchFamily="18" charset="0"/>
                </a:rPr>
                <a:t>e</a:t>
              </a:r>
              <a:r>
                <a:rPr lang="en-US" sz="1600" b="1" spc="-10" dirty="0" smtClean="0">
                  <a:solidFill>
                    <a:srgbClr val="FFFFFF"/>
                  </a:solidFill>
                  <a:latin typeface="Times New Roman" pitchFamily="18" charset="0"/>
                  <a:cs typeface="Times New Roman" pitchFamily="18" charset="0"/>
                </a:rPr>
                <a:t>code</a:t>
              </a:r>
              <a:r>
                <a:rPr sz="1600" b="1" dirty="0" smtClean="0">
                  <a:solidFill>
                    <a:srgbClr val="FFFFFF"/>
                  </a:solidFill>
                  <a:latin typeface="Times New Roman" pitchFamily="18" charset="0"/>
                  <a:cs typeface="Times New Roman" pitchFamily="18" charset="0"/>
                </a:rPr>
                <a:t>r</a:t>
              </a:r>
              <a:endParaRPr sz="1600" dirty="0">
                <a:latin typeface="Times New Roman" pitchFamily="18" charset="0"/>
                <a:cs typeface="Times New Roman" pitchFamily="18" charset="0"/>
              </a:endParaRPr>
            </a:p>
          </p:txBody>
        </p:sp>
        <p:sp>
          <p:nvSpPr>
            <p:cNvPr id="23" name="object 22"/>
            <p:cNvSpPr/>
            <p:nvPr/>
          </p:nvSpPr>
          <p:spPr>
            <a:xfrm>
              <a:off x="3886200" y="3025775"/>
              <a:ext cx="1281430" cy="0"/>
            </a:xfrm>
            <a:custGeom>
              <a:avLst/>
              <a:gdLst/>
              <a:ahLst/>
              <a:cxnLst/>
              <a:rect l="l" t="t" r="r" b="b"/>
              <a:pathLst>
                <a:path w="1281429">
                  <a:moveTo>
                    <a:pt x="0" y="0"/>
                  </a:moveTo>
                  <a:lnTo>
                    <a:pt x="1281429" y="0"/>
                  </a:lnTo>
                </a:path>
              </a:pathLst>
            </a:custGeom>
            <a:ln w="55879">
              <a:solidFill>
                <a:srgbClr val="000000"/>
              </a:solidFill>
            </a:ln>
          </p:spPr>
          <p:txBody>
            <a:bodyPr wrap="square" lIns="0" tIns="0" rIns="0" bIns="0" rtlCol="0"/>
            <a:lstStyle/>
            <a:p>
              <a:pPr algn="ctr"/>
              <a:endParaRPr sz="1200">
                <a:latin typeface="Times New Roman" pitchFamily="18" charset="0"/>
                <a:cs typeface="Times New Roman" pitchFamily="18" charset="0"/>
              </a:endParaRPr>
            </a:p>
          </p:txBody>
        </p:sp>
        <p:sp>
          <p:nvSpPr>
            <p:cNvPr id="24" name="object 23"/>
            <p:cNvSpPr/>
            <p:nvPr/>
          </p:nvSpPr>
          <p:spPr>
            <a:xfrm>
              <a:off x="5111750" y="2931160"/>
              <a:ext cx="284480" cy="189230"/>
            </a:xfrm>
            <a:custGeom>
              <a:avLst/>
              <a:gdLst/>
              <a:ahLst/>
              <a:cxnLst/>
              <a:rect l="l" t="t" r="r" b="b"/>
              <a:pathLst>
                <a:path w="284479" h="189230">
                  <a:moveTo>
                    <a:pt x="0" y="0"/>
                  </a:moveTo>
                  <a:lnTo>
                    <a:pt x="0" y="189229"/>
                  </a:lnTo>
                  <a:lnTo>
                    <a:pt x="284479" y="93979"/>
                  </a:lnTo>
                  <a:lnTo>
                    <a:pt x="0" y="0"/>
                  </a:lnTo>
                  <a:close/>
                </a:path>
              </a:pathLst>
            </a:custGeom>
            <a:solidFill>
              <a:srgbClr val="000000"/>
            </a:solidFill>
          </p:spPr>
          <p:txBody>
            <a:bodyPr wrap="square" lIns="0" tIns="0" rIns="0" bIns="0" rtlCol="0"/>
            <a:lstStyle/>
            <a:p>
              <a:pPr algn="ctr"/>
              <a:endParaRPr sz="1200">
                <a:latin typeface="Times New Roman" pitchFamily="18" charset="0"/>
                <a:cs typeface="Times New Roman" pitchFamily="18" charset="0"/>
              </a:endParaRPr>
            </a:p>
          </p:txBody>
        </p:sp>
        <p:sp>
          <p:nvSpPr>
            <p:cNvPr id="25" name="object 24"/>
            <p:cNvSpPr txBox="1"/>
            <p:nvPr/>
          </p:nvSpPr>
          <p:spPr>
            <a:xfrm>
              <a:off x="4200324" y="2455994"/>
              <a:ext cx="636269" cy="482778"/>
            </a:xfrm>
            <a:prstGeom prst="rect">
              <a:avLst/>
            </a:prstGeom>
          </p:spPr>
          <p:txBody>
            <a:bodyPr vert="horz" wrap="square" lIns="0" tIns="0" rIns="0" bIns="0" rtlCol="0">
              <a:spAutoFit/>
            </a:bodyPr>
            <a:lstStyle/>
            <a:p>
              <a:pPr marL="12700" algn="ctr">
                <a:lnSpc>
                  <a:spcPct val="100000"/>
                </a:lnSpc>
              </a:pPr>
              <a:r>
                <a:rPr lang="en-US" sz="1600" b="1" spc="-20" dirty="0" smtClean="0">
                  <a:latin typeface="Times New Roman" pitchFamily="18" charset="0"/>
                  <a:cs typeface="Times New Roman" pitchFamily="18" charset="0"/>
                </a:rPr>
                <a:t>code</a:t>
              </a:r>
              <a:endParaRPr sz="1600" dirty="0">
                <a:latin typeface="Times New Roman" pitchFamily="18" charset="0"/>
                <a:cs typeface="Times New Roman" pitchFamily="18" charset="0"/>
              </a:endParaRPr>
            </a:p>
          </p:txBody>
        </p:sp>
        <p:sp>
          <p:nvSpPr>
            <p:cNvPr id="26" name="object 25"/>
            <p:cNvSpPr/>
            <p:nvPr/>
          </p:nvSpPr>
          <p:spPr>
            <a:xfrm>
              <a:off x="1527810" y="2971800"/>
              <a:ext cx="0" cy="2286000"/>
            </a:xfrm>
            <a:custGeom>
              <a:avLst/>
              <a:gdLst/>
              <a:ahLst/>
              <a:cxnLst/>
              <a:rect l="l" t="t" r="r" b="b"/>
              <a:pathLst>
                <a:path h="2286000">
                  <a:moveTo>
                    <a:pt x="0" y="2286000"/>
                  </a:moveTo>
                  <a:lnTo>
                    <a:pt x="0" y="0"/>
                  </a:lnTo>
                </a:path>
              </a:pathLst>
            </a:custGeom>
            <a:ln w="54630">
              <a:solidFill>
                <a:srgbClr val="000000"/>
              </a:solidFill>
            </a:ln>
          </p:spPr>
          <p:txBody>
            <a:bodyPr wrap="square" lIns="0" tIns="0" rIns="0" bIns="0" rtlCol="0"/>
            <a:lstStyle/>
            <a:p>
              <a:pPr algn="ctr"/>
              <a:endParaRPr sz="1200">
                <a:latin typeface="Times New Roman" pitchFamily="18" charset="0"/>
                <a:cs typeface="Times New Roman" pitchFamily="18" charset="0"/>
              </a:endParaRPr>
            </a:p>
          </p:txBody>
        </p:sp>
      </p:grpSp>
      <p:pic>
        <p:nvPicPr>
          <p:cNvPr id="29" name="Picture 5" descr="http://ufldl.stanford.edu/tutorial/images/Autoencoder636.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016990" y="2886453"/>
            <a:ext cx="3586691" cy="3993914"/>
          </a:xfrm>
          <a:prstGeom prst="rect">
            <a:avLst/>
          </a:prstGeom>
          <a:noFill/>
          <a:extLst>
            <a:ext uri="{909E8E84-426E-40DD-AFC4-6F175D3DCCD1}">
              <a14:hiddenFill xmlns:a14="http://schemas.microsoft.com/office/drawing/2010/main">
                <a:solidFill>
                  <a:srgbClr val="FFFFFF"/>
                </a:solidFill>
              </a14:hiddenFill>
            </a:ext>
          </a:extLst>
        </p:spPr>
      </p:pic>
      <p:sp>
        <p:nvSpPr>
          <p:cNvPr id="30" name="矩形 29"/>
          <p:cNvSpPr/>
          <p:nvPr/>
        </p:nvSpPr>
        <p:spPr>
          <a:xfrm>
            <a:off x="138801" y="2886453"/>
            <a:ext cx="7558929" cy="3885679"/>
          </a:xfrm>
          <a:prstGeom prst="rect">
            <a:avLst/>
          </a:prstGeom>
        </p:spPr>
        <p:txBody>
          <a:bodyPr wrap="square">
            <a:spAutoFit/>
          </a:bodyPr>
          <a:lstStyle/>
          <a:p>
            <a:pPr>
              <a:lnSpc>
                <a:spcPct val="150000"/>
              </a:lnSpc>
              <a:spcBef>
                <a:spcPts val="500"/>
              </a:spcBef>
            </a:pPr>
            <a:r>
              <a:rPr lang="en-US" altLang="zh-CN" sz="1300" b="1" dirty="0" smtClean="0">
                <a:latin typeface="Times New Roman" pitchFamily="18" charset="0"/>
                <a:cs typeface="Times New Roman" pitchFamily="18" charset="0"/>
              </a:rPr>
              <a:t>Imposing </a:t>
            </a:r>
            <a:r>
              <a:rPr lang="en-US" altLang="zh-CN" sz="1300" b="1" dirty="0">
                <a:latin typeface="Times New Roman" pitchFamily="18" charset="0"/>
                <a:cs typeface="Times New Roman" pitchFamily="18" charset="0"/>
              </a:rPr>
              <a:t>constraints on the network, and </a:t>
            </a:r>
            <a:r>
              <a:rPr lang="en-US" altLang="zh-CN" sz="1300" b="1" dirty="0" smtClean="0">
                <a:latin typeface="Times New Roman" pitchFamily="18" charset="0"/>
                <a:cs typeface="Times New Roman" pitchFamily="18" charset="0"/>
              </a:rPr>
              <a:t>discover </a:t>
            </a:r>
            <a:r>
              <a:rPr lang="en-US" altLang="zh-CN" sz="1300" b="1" dirty="0">
                <a:latin typeface="Times New Roman" pitchFamily="18" charset="0"/>
                <a:cs typeface="Times New Roman" pitchFamily="18" charset="0"/>
              </a:rPr>
              <a:t>interesting structure about the data</a:t>
            </a:r>
            <a:endParaRPr lang="en-US" altLang="zh-CN" sz="1300" b="1" dirty="0">
              <a:latin typeface="Times New Roman" pitchFamily="18" charset="0"/>
              <a:cs typeface="Times New Roman" pitchFamily="18" charset="0"/>
            </a:endParaRPr>
          </a:p>
          <a:p>
            <a:pPr marL="285750" indent="-285750">
              <a:lnSpc>
                <a:spcPct val="150000"/>
              </a:lnSpc>
              <a:spcBef>
                <a:spcPts val="500"/>
              </a:spcBef>
              <a:buFont typeface="Arial" charset="0"/>
              <a:buChar char="•"/>
            </a:pPr>
            <a:r>
              <a:rPr lang="en-US" altLang="zh-CN" sz="1300" dirty="0" smtClean="0">
                <a:latin typeface="Times New Roman" pitchFamily="18" charset="0"/>
                <a:cs typeface="Times New Roman" pitchFamily="18" charset="0"/>
              </a:rPr>
              <a:t>limit </a:t>
            </a:r>
            <a:r>
              <a:rPr lang="en-US" altLang="zh-CN" sz="1300" dirty="0">
                <a:latin typeface="Times New Roman" pitchFamily="18" charset="0"/>
                <a:cs typeface="Times New Roman" pitchFamily="18" charset="0"/>
              </a:rPr>
              <a:t>the number of hidden units: If the input were completely </a:t>
            </a:r>
            <a:r>
              <a:rPr lang="en-US" altLang="zh-CN" sz="1300" dirty="0" smtClean="0">
                <a:latin typeface="Times New Roman" pitchFamily="18" charset="0"/>
                <a:cs typeface="Times New Roman" pitchFamily="18" charset="0"/>
              </a:rPr>
              <a:t>random, this </a:t>
            </a:r>
            <a:r>
              <a:rPr lang="en-US" altLang="zh-CN" sz="1300" dirty="0">
                <a:latin typeface="Times New Roman" pitchFamily="18" charset="0"/>
                <a:cs typeface="Times New Roman" pitchFamily="18" charset="0"/>
              </a:rPr>
              <a:t>compression task would be very difficult. </a:t>
            </a:r>
            <a:r>
              <a:rPr lang="en-US" altLang="zh-CN" sz="1300" dirty="0" smtClean="0">
                <a:latin typeface="Times New Roman" pitchFamily="18" charset="0"/>
                <a:cs typeface="Times New Roman" pitchFamily="18" charset="0"/>
              </a:rPr>
              <a:t>If </a:t>
            </a:r>
            <a:r>
              <a:rPr lang="en-US" altLang="zh-CN" sz="1300" dirty="0">
                <a:latin typeface="Times New Roman" pitchFamily="18" charset="0"/>
                <a:cs typeface="Times New Roman" pitchFamily="18" charset="0"/>
              </a:rPr>
              <a:t>there is structure in the data, for example, if some of the input features are correlated, then this algorithm will be able to discover some of those </a:t>
            </a:r>
            <a:r>
              <a:rPr lang="en-US" altLang="zh-CN" sz="1300" dirty="0" smtClean="0">
                <a:latin typeface="Times New Roman" pitchFamily="18" charset="0"/>
                <a:cs typeface="Times New Roman" pitchFamily="18" charset="0"/>
              </a:rPr>
              <a:t>correlations.</a:t>
            </a:r>
            <a:r>
              <a:rPr lang="en-US" altLang="zh-CN" sz="1300" dirty="0">
                <a:latin typeface="Times New Roman" pitchFamily="18" charset="0"/>
                <a:cs typeface="Times New Roman" pitchFamily="18" charset="0"/>
              </a:rPr>
              <a:t> (</a:t>
            </a:r>
            <a:r>
              <a:rPr lang="en-US" altLang="zh-CN" sz="1300" b="1" dirty="0" smtClean="0">
                <a:latin typeface="Times New Roman" pitchFamily="18" charset="0"/>
                <a:cs typeface="Times New Roman" pitchFamily="18" charset="0"/>
              </a:rPr>
              <a:t>Auto-encoder </a:t>
            </a:r>
            <a:r>
              <a:rPr lang="en-US" altLang="zh-CN" sz="1300" b="1" dirty="0">
                <a:latin typeface="Times New Roman" pitchFamily="18" charset="0"/>
                <a:cs typeface="Times New Roman" pitchFamily="18" charset="0"/>
              </a:rPr>
              <a:t>with Bottleneck</a:t>
            </a:r>
            <a:r>
              <a:rPr lang="en-US" altLang="zh-CN" sz="1300" dirty="0">
                <a:latin typeface="Times New Roman" pitchFamily="18" charset="0"/>
                <a:cs typeface="Times New Roman" pitchFamily="18" charset="0"/>
              </a:rPr>
              <a:t>)</a:t>
            </a:r>
            <a:endParaRPr lang="en-US" altLang="zh-CN" sz="1300" dirty="0">
              <a:latin typeface="Times New Roman" pitchFamily="18" charset="0"/>
              <a:cs typeface="Times New Roman" pitchFamily="18" charset="0"/>
            </a:endParaRPr>
          </a:p>
          <a:p>
            <a:pPr marL="285750" indent="-285750">
              <a:lnSpc>
                <a:spcPct val="150000"/>
              </a:lnSpc>
              <a:spcBef>
                <a:spcPts val="500"/>
              </a:spcBef>
              <a:buFont typeface="Arial" charset="0"/>
              <a:buChar char="•"/>
            </a:pPr>
            <a:r>
              <a:rPr lang="en-US" altLang="zh-CN" sz="1300" dirty="0" smtClean="0">
                <a:latin typeface="Times New Roman" pitchFamily="18" charset="0"/>
                <a:cs typeface="Times New Roman" pitchFamily="18" charset="0"/>
              </a:rPr>
              <a:t>Impose a sparsity </a:t>
            </a:r>
            <a:r>
              <a:rPr lang="en-US" altLang="zh-CN" sz="1300" dirty="0">
                <a:latin typeface="Times New Roman" pitchFamily="18" charset="0"/>
                <a:cs typeface="Times New Roman" pitchFamily="18" charset="0"/>
              </a:rPr>
              <a:t>constraint on the hidden units: Sparse coding is a class of unsupervised methods for learning sets of over-complete bases to represent data efficiently. The aim of sparse coding is to find a set of basis vectors </a:t>
            </a:r>
            <a:r>
              <a:rPr lang="en-US" altLang="zh-CN" sz="1300" dirty="0" smtClean="0">
                <a:latin typeface="Times New Roman" pitchFamily="18" charset="0"/>
                <a:cs typeface="Times New Roman" pitchFamily="18" charset="0"/>
              </a:rPr>
              <a:t>such </a:t>
            </a:r>
            <a:r>
              <a:rPr lang="en-US" altLang="zh-CN" sz="1300" dirty="0">
                <a:latin typeface="Times New Roman" pitchFamily="18" charset="0"/>
                <a:cs typeface="Times New Roman" pitchFamily="18" charset="0"/>
              </a:rPr>
              <a:t>that we can represent an input vector </a:t>
            </a:r>
            <a:r>
              <a:rPr lang="en-US" altLang="zh-CN" sz="1300" dirty="0" smtClean="0">
                <a:latin typeface="Times New Roman" pitchFamily="18" charset="0"/>
                <a:cs typeface="Times New Roman" pitchFamily="18" charset="0"/>
              </a:rPr>
              <a:t>as </a:t>
            </a:r>
            <a:r>
              <a:rPr lang="en-US" altLang="zh-CN" sz="1300" dirty="0">
                <a:latin typeface="Times New Roman" pitchFamily="18" charset="0"/>
                <a:cs typeface="Times New Roman" pitchFamily="18" charset="0"/>
              </a:rPr>
              <a:t>a linear combination of these basis vectors. The advantage of having an over-complete basis is that our basis vectors are better able to capture structures and patterns inherent in the input data. (</a:t>
            </a:r>
            <a:r>
              <a:rPr lang="en-US" altLang="zh-CN" sz="1300" b="1" dirty="0">
                <a:latin typeface="Times New Roman" pitchFamily="18" charset="0"/>
                <a:cs typeface="Times New Roman" pitchFamily="18" charset="0"/>
              </a:rPr>
              <a:t>Sparse </a:t>
            </a:r>
            <a:r>
              <a:rPr lang="en-US" altLang="zh-CN" sz="1300" b="1" dirty="0" smtClean="0">
                <a:latin typeface="Times New Roman" pitchFamily="18" charset="0"/>
                <a:cs typeface="Times New Roman" pitchFamily="18" charset="0"/>
              </a:rPr>
              <a:t>Auto-encoders</a:t>
            </a:r>
            <a:r>
              <a:rPr lang="en-US" altLang="zh-CN" sz="1300" dirty="0">
                <a:latin typeface="Times New Roman" pitchFamily="18" charset="0"/>
                <a:cs typeface="Times New Roman" pitchFamily="18" charset="0"/>
              </a:rPr>
              <a:t>)</a:t>
            </a:r>
            <a:endParaRPr lang="en-US" altLang="zh-CN" sz="1300" dirty="0" smtClean="0">
              <a:latin typeface="Times New Roman" pitchFamily="18" charset="0"/>
              <a:cs typeface="Times New Roman" pitchFamily="18" charset="0"/>
            </a:endParaRPr>
          </a:p>
          <a:p>
            <a:pPr marL="285750" indent="-285750">
              <a:lnSpc>
                <a:spcPct val="150000"/>
              </a:lnSpc>
              <a:spcBef>
                <a:spcPts val="500"/>
              </a:spcBef>
              <a:buFont typeface="Arial" charset="0"/>
              <a:buChar char="•"/>
            </a:pPr>
            <a:r>
              <a:rPr lang="en-US" altLang="zh-CN" sz="1300" dirty="0" smtClean="0">
                <a:latin typeface="Times New Roman" pitchFamily="18" charset="0"/>
                <a:cs typeface="Times New Roman" pitchFamily="18" charset="0"/>
              </a:rPr>
              <a:t>Add </a:t>
            </a:r>
            <a:r>
              <a:rPr lang="en-US" altLang="zh-CN" sz="1300" dirty="0">
                <a:latin typeface="Times New Roman" pitchFamily="18" charset="0"/>
                <a:cs typeface="Times New Roman" pitchFamily="18" charset="0"/>
              </a:rPr>
              <a:t>noise to the </a:t>
            </a:r>
            <a:r>
              <a:rPr lang="en-US" altLang="zh-CN" sz="1300" dirty="0" smtClean="0">
                <a:latin typeface="Times New Roman" pitchFamily="18" charset="0"/>
                <a:cs typeface="Times New Roman" pitchFamily="18" charset="0"/>
              </a:rPr>
              <a:t>input: Train </a:t>
            </a:r>
            <a:r>
              <a:rPr lang="en-US" altLang="zh-CN" sz="1300" dirty="0">
                <a:latin typeface="Times New Roman" pitchFamily="18" charset="0"/>
                <a:cs typeface="Times New Roman" pitchFamily="18" charset="0"/>
              </a:rPr>
              <a:t>the </a:t>
            </a:r>
            <a:r>
              <a:rPr lang="en-US" altLang="zh-CN" sz="1300" dirty="0" err="1" smtClean="0">
                <a:latin typeface="Times New Roman" pitchFamily="18" charset="0"/>
                <a:cs typeface="Times New Roman" pitchFamily="18" charset="0"/>
              </a:rPr>
              <a:t>autoencoder</a:t>
            </a:r>
            <a:r>
              <a:rPr lang="en-US" altLang="zh-CN" sz="1300" dirty="0" smtClean="0">
                <a:latin typeface="Times New Roman" pitchFamily="18" charset="0"/>
                <a:cs typeface="Times New Roman" pitchFamily="18" charset="0"/>
              </a:rPr>
              <a:t> </a:t>
            </a:r>
            <a:r>
              <a:rPr lang="en-US" altLang="zh-CN" sz="1300" dirty="0">
                <a:latin typeface="Times New Roman" pitchFamily="18" charset="0"/>
                <a:cs typeface="Times New Roman" pitchFamily="18" charset="0"/>
              </a:rPr>
              <a:t>to reconstruct the input from a corrupted version of </a:t>
            </a:r>
            <a:r>
              <a:rPr lang="en-US" altLang="zh-CN" sz="1300" dirty="0" smtClean="0">
                <a:latin typeface="Times New Roman" pitchFamily="18" charset="0"/>
                <a:cs typeface="Times New Roman" pitchFamily="18" charset="0"/>
              </a:rPr>
              <a:t>it, to </a:t>
            </a:r>
            <a:r>
              <a:rPr lang="en-US" altLang="zh-CN" sz="1300" dirty="0">
                <a:latin typeface="Times New Roman" pitchFamily="18" charset="0"/>
                <a:cs typeface="Times New Roman" pitchFamily="18" charset="0"/>
              </a:rPr>
              <a:t>force the hidden layer to discover more robust features and prevent it from simply learning the </a:t>
            </a:r>
            <a:r>
              <a:rPr lang="en-US" altLang="zh-CN" sz="1300" dirty="0" smtClean="0">
                <a:latin typeface="Times New Roman" pitchFamily="18" charset="0"/>
                <a:cs typeface="Times New Roman" pitchFamily="18" charset="0"/>
              </a:rPr>
              <a:t>identity. </a:t>
            </a:r>
            <a:r>
              <a:rPr lang="en-US" altLang="zh-CN" sz="1300" dirty="0">
                <a:latin typeface="Times New Roman" pitchFamily="18" charset="0"/>
                <a:cs typeface="Times New Roman" pitchFamily="18" charset="0"/>
              </a:rPr>
              <a:t>(</a:t>
            </a:r>
            <a:r>
              <a:rPr lang="en-US" altLang="zh-CN" sz="1300" b="1" dirty="0" err="1">
                <a:latin typeface="Times New Roman" pitchFamily="18" charset="0"/>
                <a:cs typeface="Times New Roman" pitchFamily="18" charset="0"/>
              </a:rPr>
              <a:t>Denoising</a:t>
            </a:r>
            <a:r>
              <a:rPr lang="en-US" altLang="zh-CN" sz="1300" b="1" dirty="0">
                <a:latin typeface="Times New Roman" pitchFamily="18" charset="0"/>
                <a:cs typeface="Times New Roman" pitchFamily="18" charset="0"/>
              </a:rPr>
              <a:t> </a:t>
            </a:r>
            <a:r>
              <a:rPr lang="en-US" altLang="zh-CN" sz="1300" b="1" dirty="0" smtClean="0">
                <a:latin typeface="Times New Roman" pitchFamily="18" charset="0"/>
                <a:cs typeface="Times New Roman" pitchFamily="18" charset="0"/>
              </a:rPr>
              <a:t>Auto-encoders</a:t>
            </a:r>
            <a:r>
              <a:rPr lang="en-US" altLang="zh-CN" sz="1300" dirty="0">
                <a:latin typeface="Times New Roman" pitchFamily="18" charset="0"/>
                <a:cs typeface="Times New Roman" pitchFamily="18" charset="0"/>
              </a:rPr>
              <a:t>)</a:t>
            </a:r>
          </a:p>
        </p:txBody>
      </p:sp>
      <mc:AlternateContent xmlns:mc="http://schemas.openxmlformats.org/markup-compatibility/2006">
        <mc:Choice xmlns:a14="http://schemas.microsoft.com/office/drawing/2010/main" Requires="a14">
          <p:sp>
            <p:nvSpPr>
              <p:cNvPr id="3" name="矩形 2"/>
              <p:cNvSpPr/>
              <p:nvPr/>
            </p:nvSpPr>
            <p:spPr>
              <a:xfrm>
                <a:off x="7325886" y="985925"/>
                <a:ext cx="4857739" cy="1585049"/>
              </a:xfrm>
              <a:prstGeom prst="rect">
                <a:avLst/>
              </a:prstGeom>
            </p:spPr>
            <p:txBody>
              <a:bodyPr wrap="square">
                <a:spAutoFit/>
              </a:bodyPr>
              <a:lstStyle/>
              <a:p>
                <a:pPr marL="285750" indent="-285750">
                  <a:lnSpc>
                    <a:spcPct val="130000"/>
                  </a:lnSpc>
                  <a:spcBef>
                    <a:spcPts val="500"/>
                  </a:spcBef>
                  <a:buFont typeface="Arial" panose="020B0604020202020204" pitchFamily="34" charset="0"/>
                  <a:buChar char="•"/>
                </a:pPr>
                <a:r>
                  <a:rPr lang="en-US" altLang="zh-CN" sz="1300" dirty="0">
                    <a:latin typeface="Times New Roman" panose="02020603050405020304" pitchFamily="18" charset="0"/>
                    <a:cs typeface="Times New Roman" panose="02020603050405020304" pitchFamily="18" charset="0"/>
                  </a:rPr>
                  <a:t>T</a:t>
                </a:r>
                <a:r>
                  <a:rPr lang="en-US" altLang="zh-CN" sz="1300" dirty="0" smtClean="0">
                    <a:latin typeface="Times New Roman" panose="02020603050405020304" pitchFamily="18" charset="0"/>
                    <a:cs typeface="Times New Roman" panose="02020603050405020304" pitchFamily="18" charset="0"/>
                  </a:rPr>
                  <a:t>he output layer has the same number of nodes as the input layer. </a:t>
                </a:r>
              </a:p>
              <a:p>
                <a:pPr marL="285750" indent="-285750">
                  <a:lnSpc>
                    <a:spcPct val="130000"/>
                  </a:lnSpc>
                  <a:spcBef>
                    <a:spcPts val="500"/>
                  </a:spcBef>
                  <a:buFont typeface="Arial" panose="020B0604020202020204" pitchFamily="34" charset="0"/>
                  <a:buChar char="•"/>
                </a:pPr>
                <a:r>
                  <a:rPr lang="en-US" altLang="zh-CN" sz="1300" dirty="0">
                    <a:latin typeface="Times New Roman" panose="02020603050405020304" pitchFamily="18" charset="0"/>
                    <a:cs typeface="Times New Roman" panose="02020603050405020304" pitchFamily="18" charset="0"/>
                  </a:rPr>
                  <a:t>Instead of being trained to predict the target value Y given inputs </a:t>
                </a:r>
                <a:r>
                  <a:rPr lang="en-US" altLang="zh-CN" sz="1300" dirty="0" smtClean="0">
                    <a:latin typeface="Times New Roman" panose="02020603050405020304" pitchFamily="18" charset="0"/>
                    <a:cs typeface="Times New Roman" panose="02020603050405020304" pitchFamily="18" charset="0"/>
                  </a:rPr>
                  <a:t>*, autoencoders </a:t>
                </a:r>
                <a:r>
                  <a:rPr lang="en-US" altLang="zh-CN" sz="1300" dirty="0">
                    <a:latin typeface="Times New Roman" panose="02020603050405020304" pitchFamily="18" charset="0"/>
                    <a:cs typeface="Times New Roman" panose="02020603050405020304" pitchFamily="18" charset="0"/>
                  </a:rPr>
                  <a:t>are trained to reconstruct their own inputs </a:t>
                </a:r>
                <a:r>
                  <a:rPr lang="en-US" altLang="zh-CN" sz="1300" dirty="0" smtClean="0">
                    <a:latin typeface="Times New Roman" panose="02020603050405020304" pitchFamily="18" charset="0"/>
                    <a:cs typeface="Times New Roman" panose="02020603050405020304" pitchFamily="18" charset="0"/>
                  </a:rPr>
                  <a:t>*. </a:t>
                </a:r>
                <a:endParaRPr lang="en-US" altLang="zh-CN" sz="1300" dirty="0">
                  <a:latin typeface="Times New Roman" panose="02020603050405020304" pitchFamily="18" charset="0"/>
                  <a:cs typeface="Times New Roman" panose="02020603050405020304" pitchFamily="18" charset="0"/>
                </a:endParaRPr>
              </a:p>
              <a:p>
                <a:pPr marL="285750" indent="-285750">
                  <a:lnSpc>
                    <a:spcPct val="130000"/>
                  </a:lnSpc>
                  <a:spcBef>
                    <a:spcPts val="500"/>
                  </a:spcBef>
                  <a:buFont typeface="Arial" panose="020B0604020202020204" pitchFamily="34" charset="0"/>
                  <a:buChar char="•"/>
                </a:pPr>
                <a:r>
                  <a:rPr lang="en-US" altLang="zh-CN" sz="1300" dirty="0">
                    <a:latin typeface="Times New Roman" panose="02020603050405020304" pitchFamily="18" charset="0"/>
                    <a:cs typeface="Times New Roman" panose="02020603050405020304" pitchFamily="18" charset="0"/>
                  </a:rPr>
                  <a:t>Error Measure: </a:t>
                </a:r>
                <a14:m>
                  <m:oMath xmlns:m="http://schemas.openxmlformats.org/officeDocument/2006/math">
                    <m:sSup>
                      <m:sSupPr>
                        <m:ctrlPr>
                          <a:rPr lang="en-US" altLang="zh-CN" sz="1300" i="1" smtClean="0">
                            <a:latin typeface="Cambria Math" panose="02040503050406030204" pitchFamily="18" charset="0"/>
                            <a:cs typeface="Times New Roman" panose="02020603050405020304" pitchFamily="18" charset="0"/>
                          </a:rPr>
                        </m:ctrlPr>
                      </m:sSupPr>
                      <m:e>
                        <m:d>
                          <m:dPr>
                            <m:begChr m:val="‖"/>
                            <m:endChr m:val="‖"/>
                            <m:ctrlPr>
                              <a:rPr lang="en-US" altLang="zh-CN" sz="1300" i="1">
                                <a:latin typeface="Cambria Math" panose="02040503050406030204" pitchFamily="18" charset="0"/>
                                <a:cs typeface="Times New Roman" panose="02020603050405020304" pitchFamily="18" charset="0"/>
                              </a:rPr>
                            </m:ctrlPr>
                          </m:dPr>
                          <m:e>
                            <m:r>
                              <m:rPr>
                                <m:nor/>
                              </m:rPr>
                              <a:rPr lang="en-US" altLang="zh-CN" sz="1300" b="0" i="0" smtClean="0">
                                <a:latin typeface="Cambria Math" panose="02040503050406030204" pitchFamily="18" charset="0"/>
                                <a:cs typeface="Times New Roman" panose="02020603050405020304" pitchFamily="18" charset="0"/>
                              </a:rPr>
                              <m:t>R</m:t>
                            </m:r>
                            <m:r>
                              <m:rPr>
                                <m:nor/>
                              </m:rPr>
                              <a:rPr lang="en-US" altLang="zh-CN" sz="1300" dirty="0">
                                <a:latin typeface="Times New Roman" panose="02020603050405020304" pitchFamily="18" charset="0"/>
                                <a:cs typeface="Times New Roman" panose="02020603050405020304" pitchFamily="18" charset="0"/>
                              </a:rPr>
                              <m:t>econstruction</m:t>
                            </m:r>
                            <m:r>
                              <m:rPr>
                                <m:nor/>
                              </m:rPr>
                              <a:rPr lang="en-US" altLang="zh-CN" sz="1300" dirty="0">
                                <a:latin typeface="Times New Roman" panose="02020603050405020304" pitchFamily="18" charset="0"/>
                                <a:cs typeface="Times New Roman" panose="02020603050405020304" pitchFamily="18" charset="0"/>
                              </a:rPr>
                              <m:t> − </m:t>
                            </m:r>
                            <m:r>
                              <m:rPr>
                                <m:nor/>
                              </m:rPr>
                              <a:rPr lang="en-US" altLang="zh-CN" sz="1300" b="0" i="0" dirty="0" smtClean="0">
                                <a:latin typeface="Times New Roman" panose="02020603050405020304" pitchFamily="18" charset="0"/>
                                <a:cs typeface="Times New Roman" panose="02020603050405020304" pitchFamily="18" charset="0"/>
                              </a:rPr>
                              <m:t>I</m:t>
                            </m:r>
                            <m:r>
                              <m:rPr>
                                <m:nor/>
                              </m:rPr>
                              <a:rPr lang="en-US" altLang="zh-CN" sz="1300" dirty="0">
                                <a:latin typeface="Times New Roman" panose="02020603050405020304" pitchFamily="18" charset="0"/>
                                <a:cs typeface="Times New Roman" panose="02020603050405020304" pitchFamily="18" charset="0"/>
                              </a:rPr>
                              <m:t>nput</m:t>
                            </m:r>
                          </m:e>
                        </m:d>
                      </m:e>
                      <m:sup>
                        <m:r>
                          <a:rPr lang="en-US" altLang="zh-CN" sz="1300" b="0" i="1" smtClean="0">
                            <a:latin typeface="Cambria Math" panose="02040503050406030204" pitchFamily="18" charset="0"/>
                            <a:cs typeface="Times New Roman" panose="02020603050405020304" pitchFamily="18" charset="0"/>
                          </a:rPr>
                          <m:t>2</m:t>
                        </m:r>
                      </m:sup>
                    </m:sSup>
                  </m:oMath>
                </a14:m>
                <a:endParaRPr lang="en-US" altLang="zh-CN" sz="1300" dirty="0">
                  <a:latin typeface="Times New Roman" panose="02020603050405020304" pitchFamily="18" charset="0"/>
                  <a:cs typeface="Times New Roman" panose="02020603050405020304" pitchFamily="18" charset="0"/>
                </a:endParaRPr>
              </a:p>
              <a:p>
                <a:pPr marL="285750" indent="-285750">
                  <a:lnSpc>
                    <a:spcPct val="130000"/>
                  </a:lnSpc>
                  <a:spcBef>
                    <a:spcPts val="500"/>
                  </a:spcBef>
                  <a:buFont typeface="Arial" panose="020B0604020202020204" pitchFamily="34" charset="0"/>
                  <a:buChar char="•"/>
                </a:pPr>
                <a:r>
                  <a:rPr lang="en-US" altLang="zh-CN" sz="1300" dirty="0">
                    <a:latin typeface="Times New Roman" panose="02020603050405020304" pitchFamily="18" charset="0"/>
                    <a:cs typeface="Times New Roman" panose="02020603050405020304" pitchFamily="18" charset="0"/>
                  </a:rPr>
                  <a:t>Training: Back-propagation</a:t>
                </a:r>
              </a:p>
            </p:txBody>
          </p:sp>
        </mc:Choice>
        <mc:Fallback>
          <p:sp>
            <p:nvSpPr>
              <p:cNvPr id="3" name="矩形 2"/>
              <p:cNvSpPr>
                <a:spLocks noRot="1" noChangeAspect="1" noMove="1" noResize="1" noEditPoints="1" noAdjustHandles="1" noChangeArrowheads="1" noChangeShapeType="1" noTextEdit="1"/>
              </p:cNvSpPr>
              <p:nvPr/>
            </p:nvSpPr>
            <p:spPr>
              <a:xfrm>
                <a:off x="7325886" y="985925"/>
                <a:ext cx="4857739" cy="1585049"/>
              </a:xfrm>
              <a:prstGeom prst="rect">
                <a:avLst/>
              </a:prstGeom>
              <a:blipFill rotWithShape="1">
                <a:blip r:embed="rId2"/>
                <a:stretch>
                  <a:fillRect l="-125" b="-769"/>
                </a:stretch>
              </a:blipFill>
            </p:spPr>
            <p:txBody>
              <a:bodyPr/>
              <a:lstStyle/>
              <a:p>
                <a:r>
                  <a:rPr lang="zh-CN" altLang="en-US">
                    <a:noFill/>
                  </a:rPr>
                  <a:t> </a:t>
                </a:r>
              </a:p>
            </p:txBody>
          </p:sp>
        </mc:Fallback>
      </mc:AlternateContent>
      <p:grpSp>
        <p:nvGrpSpPr>
          <p:cNvPr id="39" name="组合 38"/>
          <p:cNvGrpSpPr/>
          <p:nvPr/>
        </p:nvGrpSpPr>
        <p:grpSpPr>
          <a:xfrm>
            <a:off x="0" y="149176"/>
            <a:ext cx="4352544" cy="715130"/>
            <a:chOff x="0" y="149176"/>
            <a:chExt cx="4352544" cy="715130"/>
          </a:xfrm>
        </p:grpSpPr>
        <p:grpSp>
          <p:nvGrpSpPr>
            <p:cNvPr id="40" name="组合 39"/>
            <p:cNvGrpSpPr/>
            <p:nvPr/>
          </p:nvGrpSpPr>
          <p:grpSpPr>
            <a:xfrm>
              <a:off x="0" y="149176"/>
              <a:ext cx="2487167" cy="707887"/>
              <a:chOff x="-1" y="276767"/>
              <a:chExt cx="2487167" cy="707887"/>
            </a:xfrm>
          </p:grpSpPr>
          <p:sp>
            <p:nvSpPr>
              <p:cNvPr id="42" name="文本框 41"/>
              <p:cNvSpPr txBox="1"/>
              <p:nvPr/>
            </p:nvSpPr>
            <p:spPr>
              <a:xfrm>
                <a:off x="-1" y="276767"/>
                <a:ext cx="2487167" cy="400110"/>
              </a:xfrm>
              <a:prstGeom prst="rect">
                <a:avLst/>
              </a:prstGeom>
              <a:solidFill>
                <a:schemeClr val="accent1">
                  <a:lumMod val="75000"/>
                </a:schemeClr>
              </a:solidFill>
            </p:spPr>
            <p:txBody>
              <a:bodyPr wrap="square" rtlCol="0">
                <a:spAutoFit/>
              </a:bodyPr>
              <a:lstStyle/>
              <a:p>
                <a:pPr lvl="0">
                  <a:defRPr/>
                </a:pPr>
                <a:r>
                  <a:rPr lang="en-US" altLang="zh-CN" sz="2000" spc="-30" dirty="0">
                    <a:solidFill>
                      <a:schemeClr val="bg1"/>
                    </a:solidFill>
                    <a:latin typeface="Times New Roman" pitchFamily="18" charset="0"/>
                    <a:cs typeface="Times New Roman" pitchFamily="18" charset="0"/>
                  </a:rPr>
                  <a:t>Unsupervised Learning</a:t>
                </a:r>
              </a:p>
            </p:txBody>
          </p:sp>
          <p:sp>
            <p:nvSpPr>
              <p:cNvPr id="43" name="文本框 42"/>
              <p:cNvSpPr txBox="1"/>
              <p:nvPr/>
            </p:nvSpPr>
            <p:spPr>
              <a:xfrm>
                <a:off x="0" y="676877"/>
                <a:ext cx="1426463"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3.3 Auto-encoder</a:t>
                </a:r>
                <a:endParaRPr lang="en-US" altLang="zh-CN" sz="1400" dirty="0">
                  <a:latin typeface="Times New Roman" pitchFamily="18" charset="0"/>
                  <a:cs typeface="Times New Roman" pitchFamily="18" charset="0"/>
                </a:endParaRPr>
              </a:p>
            </p:txBody>
          </p:sp>
        </p:grpSp>
        <p:sp>
          <p:nvSpPr>
            <p:cNvPr id="41" name="矩形 40"/>
            <p:cNvSpPr/>
            <p:nvPr/>
          </p:nvSpPr>
          <p:spPr>
            <a:xfrm>
              <a:off x="1426463" y="556529"/>
              <a:ext cx="2926081" cy="307777"/>
            </a:xfrm>
            <a:prstGeom prst="rect">
              <a:avLst/>
            </a:prstGeom>
            <a:solidFill>
              <a:schemeClr val="bg1">
                <a:lumMod val="95000"/>
              </a:schemeClr>
            </a:solidFill>
            <a:ln>
              <a:noFill/>
            </a:ln>
          </p:spPr>
          <p:txBody>
            <a:bodyPr wrap="square">
              <a:spAutoFit/>
            </a:bodyPr>
            <a:lstStyle/>
            <a:p>
              <a:r>
                <a:rPr lang="en-US" altLang="zh-CN" sz="1400" dirty="0">
                  <a:latin typeface="Times New Roman" pitchFamily="18" charset="0"/>
                  <a:cs typeface="Times New Roman" pitchFamily="18" charset="0"/>
                </a:rPr>
                <a:t>3.3.2 Basic Auto-encoder Introduction</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5"/>
          <p:cNvGrpSpPr/>
          <p:nvPr/>
        </p:nvGrpSpPr>
        <p:grpSpPr bwMode="auto">
          <a:xfrm>
            <a:off x="1444309" y="1293183"/>
            <a:ext cx="2514600" cy="2362200"/>
            <a:chOff x="1254" y="1900"/>
            <a:chExt cx="3576" cy="3361"/>
          </a:xfrm>
        </p:grpSpPr>
        <p:grpSp>
          <p:nvGrpSpPr>
            <p:cNvPr id="10" name="Group 6"/>
            <p:cNvGrpSpPr/>
            <p:nvPr/>
          </p:nvGrpSpPr>
          <p:grpSpPr bwMode="auto">
            <a:xfrm>
              <a:off x="1254" y="1901"/>
              <a:ext cx="3576" cy="3362"/>
              <a:chOff x="929" y="5643"/>
              <a:chExt cx="7625" cy="5658"/>
            </a:xfrm>
          </p:grpSpPr>
          <p:pic>
            <p:nvPicPr>
              <p:cNvPr id="15" name="Picture 7" descr="img4_picture1"/>
              <p:cNvPicPr>
                <a:picLocks noChangeAspect="1" noChangeArrowheads="1"/>
              </p:cNvPicPr>
              <p:nvPr/>
            </p:nvPicPr>
            <p:blipFill>
              <a:blip r:embed="rId1" cstate="print">
                <a:extLst>
                  <a:ext uri="{28A0092B-C50C-407E-A947-70E740481C1C}">
                    <a14:useLocalDpi xmlns:a14="http://schemas.microsoft.com/office/drawing/2010/main" val="0"/>
                  </a:ext>
                </a:extLst>
              </a:blip>
              <a:srcRect l="15208" t="6490" r="9792" b="11691"/>
              <a:stretch>
                <a:fillRect/>
              </a:stretch>
            </p:blipFill>
            <p:spPr bwMode="auto">
              <a:xfrm>
                <a:off x="929" y="5643"/>
                <a:ext cx="3960" cy="324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8" descr="img4_picture2"/>
              <p:cNvPicPr>
                <a:picLocks noChangeAspect="1" noChangeArrowheads="1"/>
              </p:cNvPicPr>
              <p:nvPr/>
            </p:nvPicPr>
            <p:blipFill>
              <a:blip r:embed="rId2" cstate="print">
                <a:extLst>
                  <a:ext uri="{28A0092B-C50C-407E-A947-70E740481C1C}">
                    <a14:useLocalDpi xmlns:a14="http://schemas.microsoft.com/office/drawing/2010/main" val="0"/>
                  </a:ext>
                </a:extLst>
              </a:blip>
              <a:srcRect l="15495" t="12363" r="16322" b="13461"/>
              <a:stretch>
                <a:fillRect/>
              </a:stretch>
            </p:blipFill>
            <p:spPr bwMode="auto">
              <a:xfrm>
                <a:off x="2782" y="6843"/>
                <a:ext cx="3957" cy="324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9" descr="img4_picture3"/>
              <p:cNvPicPr>
                <a:picLocks noChangeAspect="1" noChangeArrowheads="1"/>
              </p:cNvPicPr>
              <p:nvPr/>
            </p:nvPicPr>
            <p:blipFill>
              <a:blip r:embed="rId3" cstate="print">
                <a:extLst>
                  <a:ext uri="{28A0092B-C50C-407E-A947-70E740481C1C}">
                    <a14:useLocalDpi xmlns:a14="http://schemas.microsoft.com/office/drawing/2010/main" val="0"/>
                  </a:ext>
                </a:extLst>
              </a:blip>
              <a:srcRect l="14536" t="7771" r="9883" b="10622"/>
              <a:stretch>
                <a:fillRect/>
              </a:stretch>
            </p:blipFill>
            <p:spPr bwMode="auto">
              <a:xfrm>
                <a:off x="4594" y="8103"/>
                <a:ext cx="3960" cy="3198"/>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Rectangle 10"/>
            <p:cNvSpPr>
              <a:spLocks noChangeArrowheads="1"/>
            </p:cNvSpPr>
            <p:nvPr/>
          </p:nvSpPr>
          <p:spPr bwMode="auto">
            <a:xfrm>
              <a:off x="1579" y="2225"/>
              <a:ext cx="325" cy="326"/>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a:lstStyle>
              <a:lvl1pPr defTabSz="912495" eaLnBrk="0" hangingPunct="0">
                <a:defRPr kumimoji="1" sz="2400">
                  <a:solidFill>
                    <a:schemeClr val="tx1"/>
                  </a:solidFill>
                  <a:latin typeface="Arial" charset="0"/>
                  <a:ea typeface="MS PGothic" panose="020B0600070205080204" pitchFamily="34" charset="-128"/>
                </a:defRPr>
              </a:lvl1pPr>
              <a:lvl2pPr marL="742950" indent="-285750" defTabSz="912495" eaLnBrk="0" hangingPunct="0">
                <a:defRPr kumimoji="1" sz="2400">
                  <a:solidFill>
                    <a:schemeClr val="tx1"/>
                  </a:solidFill>
                  <a:latin typeface="Arial" charset="0"/>
                  <a:ea typeface="MS PGothic" panose="020B0600070205080204" pitchFamily="34" charset="-128"/>
                </a:defRPr>
              </a:lvl2pPr>
              <a:lvl3pPr marL="1143000" indent="-228600" defTabSz="912495" eaLnBrk="0" hangingPunct="0">
                <a:defRPr kumimoji="1" sz="2400">
                  <a:solidFill>
                    <a:schemeClr val="tx1"/>
                  </a:solidFill>
                  <a:latin typeface="Arial" charset="0"/>
                  <a:ea typeface="MS PGothic" panose="020B0600070205080204" pitchFamily="34" charset="-128"/>
                </a:defRPr>
              </a:lvl3pPr>
              <a:lvl4pPr marL="1600200" indent="-228600" defTabSz="912495" eaLnBrk="0" hangingPunct="0">
                <a:defRPr kumimoji="1" sz="2400">
                  <a:solidFill>
                    <a:schemeClr val="tx1"/>
                  </a:solidFill>
                  <a:latin typeface="Arial" charset="0"/>
                  <a:ea typeface="MS PGothic" panose="020B0600070205080204" pitchFamily="34" charset="-128"/>
                </a:defRPr>
              </a:lvl4pPr>
              <a:lvl5pPr marL="2057400" indent="-228600" defTabSz="912495" eaLnBrk="0" hangingPunct="0">
                <a:defRPr kumimoji="1" sz="2400">
                  <a:solidFill>
                    <a:schemeClr val="tx1"/>
                  </a:solidFill>
                  <a:latin typeface="Arial" charset="0"/>
                  <a:ea typeface="MS PGothic" panose="020B0600070205080204" pitchFamily="34" charset="-128"/>
                </a:defRPr>
              </a:lvl5pPr>
              <a:lvl6pPr marL="2514600" indent="-228600" defTabSz="912495" eaLnBrk="0" fontAlgn="base" hangingPunct="0">
                <a:spcBef>
                  <a:spcPct val="0"/>
                </a:spcBef>
                <a:spcAft>
                  <a:spcPct val="0"/>
                </a:spcAft>
                <a:defRPr kumimoji="1" sz="2400">
                  <a:solidFill>
                    <a:schemeClr val="tx1"/>
                  </a:solidFill>
                  <a:latin typeface="Arial" charset="0"/>
                  <a:ea typeface="MS PGothic" panose="020B0600070205080204" pitchFamily="34" charset="-128"/>
                </a:defRPr>
              </a:lvl6pPr>
              <a:lvl7pPr marL="2971800" indent="-228600" defTabSz="912495" eaLnBrk="0" fontAlgn="base" hangingPunct="0">
                <a:spcBef>
                  <a:spcPct val="0"/>
                </a:spcBef>
                <a:spcAft>
                  <a:spcPct val="0"/>
                </a:spcAft>
                <a:defRPr kumimoji="1" sz="2400">
                  <a:solidFill>
                    <a:schemeClr val="tx1"/>
                  </a:solidFill>
                  <a:latin typeface="Arial" charset="0"/>
                  <a:ea typeface="MS PGothic" panose="020B0600070205080204" pitchFamily="34" charset="-128"/>
                </a:defRPr>
              </a:lvl7pPr>
              <a:lvl8pPr marL="3429000" indent="-228600" defTabSz="912495" eaLnBrk="0" fontAlgn="base" hangingPunct="0">
                <a:spcBef>
                  <a:spcPct val="0"/>
                </a:spcBef>
                <a:spcAft>
                  <a:spcPct val="0"/>
                </a:spcAft>
                <a:defRPr kumimoji="1" sz="2400">
                  <a:solidFill>
                    <a:schemeClr val="tx1"/>
                  </a:solidFill>
                  <a:latin typeface="Arial" charset="0"/>
                  <a:ea typeface="MS PGothic" panose="020B0600070205080204" pitchFamily="34" charset="-128"/>
                </a:defRPr>
              </a:lvl8pPr>
              <a:lvl9pPr marL="3886200" indent="-228600" defTabSz="912495" eaLnBrk="0" fontAlgn="base" hangingPunct="0">
                <a:spcBef>
                  <a:spcPct val="0"/>
                </a:spcBef>
                <a:spcAft>
                  <a:spcPct val="0"/>
                </a:spcAft>
                <a:defRPr kumimoji="1" sz="2400">
                  <a:solidFill>
                    <a:schemeClr val="tx1"/>
                  </a:solidFill>
                  <a:latin typeface="Arial" charset="0"/>
                  <a:ea typeface="MS PGothic" panose="020B0600070205080204" pitchFamily="34" charset="-128"/>
                </a:defRPr>
              </a:lvl9pPr>
            </a:lstStyle>
            <a:p>
              <a:pPr eaLnBrk="1" hangingPunct="1"/>
              <a:endParaRPr lang="ko-KR" altLang="en-US" sz="1700">
                <a:solidFill>
                  <a:schemeClr val="bg1"/>
                </a:solidFill>
                <a:latin typeface="Times New Roman" pitchFamily="18" charset="0"/>
                <a:ea typeface="굴림" charset="-127"/>
                <a:cs typeface="Times New Roman" pitchFamily="18" charset="0"/>
              </a:endParaRPr>
            </a:p>
          </p:txBody>
        </p:sp>
        <p:sp>
          <p:nvSpPr>
            <p:cNvPr id="12" name="Rectangle 11"/>
            <p:cNvSpPr>
              <a:spLocks noChangeArrowheads="1"/>
            </p:cNvSpPr>
            <p:nvPr/>
          </p:nvSpPr>
          <p:spPr bwMode="auto">
            <a:xfrm>
              <a:off x="3321" y="2876"/>
              <a:ext cx="326" cy="325"/>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a:lstStyle>
              <a:lvl1pPr defTabSz="912495" eaLnBrk="0" hangingPunct="0">
                <a:defRPr kumimoji="1" sz="2400">
                  <a:solidFill>
                    <a:schemeClr val="tx1"/>
                  </a:solidFill>
                  <a:latin typeface="Arial" charset="0"/>
                  <a:ea typeface="MS PGothic" panose="020B0600070205080204" pitchFamily="34" charset="-128"/>
                </a:defRPr>
              </a:lvl1pPr>
              <a:lvl2pPr marL="742950" indent="-285750" defTabSz="912495" eaLnBrk="0" hangingPunct="0">
                <a:defRPr kumimoji="1" sz="2400">
                  <a:solidFill>
                    <a:schemeClr val="tx1"/>
                  </a:solidFill>
                  <a:latin typeface="Arial" charset="0"/>
                  <a:ea typeface="MS PGothic" panose="020B0600070205080204" pitchFamily="34" charset="-128"/>
                </a:defRPr>
              </a:lvl2pPr>
              <a:lvl3pPr marL="1143000" indent="-228600" defTabSz="912495" eaLnBrk="0" hangingPunct="0">
                <a:defRPr kumimoji="1" sz="2400">
                  <a:solidFill>
                    <a:schemeClr val="tx1"/>
                  </a:solidFill>
                  <a:latin typeface="Arial" charset="0"/>
                  <a:ea typeface="MS PGothic" panose="020B0600070205080204" pitchFamily="34" charset="-128"/>
                </a:defRPr>
              </a:lvl3pPr>
              <a:lvl4pPr marL="1600200" indent="-228600" defTabSz="912495" eaLnBrk="0" hangingPunct="0">
                <a:defRPr kumimoji="1" sz="2400">
                  <a:solidFill>
                    <a:schemeClr val="tx1"/>
                  </a:solidFill>
                  <a:latin typeface="Arial" charset="0"/>
                  <a:ea typeface="MS PGothic" panose="020B0600070205080204" pitchFamily="34" charset="-128"/>
                </a:defRPr>
              </a:lvl4pPr>
              <a:lvl5pPr marL="2057400" indent="-228600" defTabSz="912495" eaLnBrk="0" hangingPunct="0">
                <a:defRPr kumimoji="1" sz="2400">
                  <a:solidFill>
                    <a:schemeClr val="tx1"/>
                  </a:solidFill>
                  <a:latin typeface="Arial" charset="0"/>
                  <a:ea typeface="MS PGothic" panose="020B0600070205080204" pitchFamily="34" charset="-128"/>
                </a:defRPr>
              </a:lvl5pPr>
              <a:lvl6pPr marL="2514600" indent="-228600" defTabSz="912495" eaLnBrk="0" fontAlgn="base" hangingPunct="0">
                <a:spcBef>
                  <a:spcPct val="0"/>
                </a:spcBef>
                <a:spcAft>
                  <a:spcPct val="0"/>
                </a:spcAft>
                <a:defRPr kumimoji="1" sz="2400">
                  <a:solidFill>
                    <a:schemeClr val="tx1"/>
                  </a:solidFill>
                  <a:latin typeface="Arial" charset="0"/>
                  <a:ea typeface="MS PGothic" panose="020B0600070205080204" pitchFamily="34" charset="-128"/>
                </a:defRPr>
              </a:lvl6pPr>
              <a:lvl7pPr marL="2971800" indent="-228600" defTabSz="912495" eaLnBrk="0" fontAlgn="base" hangingPunct="0">
                <a:spcBef>
                  <a:spcPct val="0"/>
                </a:spcBef>
                <a:spcAft>
                  <a:spcPct val="0"/>
                </a:spcAft>
                <a:defRPr kumimoji="1" sz="2400">
                  <a:solidFill>
                    <a:schemeClr val="tx1"/>
                  </a:solidFill>
                  <a:latin typeface="Arial" charset="0"/>
                  <a:ea typeface="MS PGothic" panose="020B0600070205080204" pitchFamily="34" charset="-128"/>
                </a:defRPr>
              </a:lvl7pPr>
              <a:lvl8pPr marL="3429000" indent="-228600" defTabSz="912495" eaLnBrk="0" fontAlgn="base" hangingPunct="0">
                <a:spcBef>
                  <a:spcPct val="0"/>
                </a:spcBef>
                <a:spcAft>
                  <a:spcPct val="0"/>
                </a:spcAft>
                <a:defRPr kumimoji="1" sz="2400">
                  <a:solidFill>
                    <a:schemeClr val="tx1"/>
                  </a:solidFill>
                  <a:latin typeface="Arial" charset="0"/>
                  <a:ea typeface="MS PGothic" panose="020B0600070205080204" pitchFamily="34" charset="-128"/>
                </a:defRPr>
              </a:lvl8pPr>
              <a:lvl9pPr marL="3886200" indent="-228600" defTabSz="912495" eaLnBrk="0" fontAlgn="base" hangingPunct="0">
                <a:spcBef>
                  <a:spcPct val="0"/>
                </a:spcBef>
                <a:spcAft>
                  <a:spcPct val="0"/>
                </a:spcAft>
                <a:defRPr kumimoji="1" sz="2400">
                  <a:solidFill>
                    <a:schemeClr val="tx1"/>
                  </a:solidFill>
                  <a:latin typeface="Arial" charset="0"/>
                  <a:ea typeface="MS PGothic" panose="020B0600070205080204" pitchFamily="34" charset="-128"/>
                </a:defRPr>
              </a:lvl9pPr>
            </a:lstStyle>
            <a:p>
              <a:pPr eaLnBrk="1" hangingPunct="1"/>
              <a:endParaRPr lang="ko-KR" altLang="en-US" sz="1700">
                <a:solidFill>
                  <a:schemeClr val="bg1"/>
                </a:solidFill>
                <a:latin typeface="Times New Roman" pitchFamily="18" charset="0"/>
                <a:ea typeface="굴림" charset="-127"/>
                <a:cs typeface="Times New Roman" pitchFamily="18" charset="0"/>
              </a:endParaRPr>
            </a:p>
          </p:txBody>
        </p:sp>
        <p:sp>
          <p:nvSpPr>
            <p:cNvPr id="13" name="Rectangle 12"/>
            <p:cNvSpPr>
              <a:spLocks noChangeArrowheads="1"/>
            </p:cNvSpPr>
            <p:nvPr/>
          </p:nvSpPr>
          <p:spPr bwMode="auto">
            <a:xfrm>
              <a:off x="3759" y="3507"/>
              <a:ext cx="325" cy="326"/>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a:lstStyle>
              <a:lvl1pPr defTabSz="912495" eaLnBrk="0" hangingPunct="0">
                <a:defRPr kumimoji="1" sz="2400">
                  <a:solidFill>
                    <a:schemeClr val="tx1"/>
                  </a:solidFill>
                  <a:latin typeface="Arial" charset="0"/>
                  <a:ea typeface="MS PGothic" panose="020B0600070205080204" pitchFamily="34" charset="-128"/>
                </a:defRPr>
              </a:lvl1pPr>
              <a:lvl2pPr marL="742950" indent="-285750" defTabSz="912495" eaLnBrk="0" hangingPunct="0">
                <a:defRPr kumimoji="1" sz="2400">
                  <a:solidFill>
                    <a:schemeClr val="tx1"/>
                  </a:solidFill>
                  <a:latin typeface="Arial" charset="0"/>
                  <a:ea typeface="MS PGothic" panose="020B0600070205080204" pitchFamily="34" charset="-128"/>
                </a:defRPr>
              </a:lvl2pPr>
              <a:lvl3pPr marL="1143000" indent="-228600" defTabSz="912495" eaLnBrk="0" hangingPunct="0">
                <a:defRPr kumimoji="1" sz="2400">
                  <a:solidFill>
                    <a:schemeClr val="tx1"/>
                  </a:solidFill>
                  <a:latin typeface="Arial" charset="0"/>
                  <a:ea typeface="MS PGothic" panose="020B0600070205080204" pitchFamily="34" charset="-128"/>
                </a:defRPr>
              </a:lvl3pPr>
              <a:lvl4pPr marL="1600200" indent="-228600" defTabSz="912495" eaLnBrk="0" hangingPunct="0">
                <a:defRPr kumimoji="1" sz="2400">
                  <a:solidFill>
                    <a:schemeClr val="tx1"/>
                  </a:solidFill>
                  <a:latin typeface="Arial" charset="0"/>
                  <a:ea typeface="MS PGothic" panose="020B0600070205080204" pitchFamily="34" charset="-128"/>
                </a:defRPr>
              </a:lvl4pPr>
              <a:lvl5pPr marL="2057400" indent="-228600" defTabSz="912495" eaLnBrk="0" hangingPunct="0">
                <a:defRPr kumimoji="1" sz="2400">
                  <a:solidFill>
                    <a:schemeClr val="tx1"/>
                  </a:solidFill>
                  <a:latin typeface="Arial" charset="0"/>
                  <a:ea typeface="MS PGothic" panose="020B0600070205080204" pitchFamily="34" charset="-128"/>
                </a:defRPr>
              </a:lvl5pPr>
              <a:lvl6pPr marL="2514600" indent="-228600" defTabSz="912495" eaLnBrk="0" fontAlgn="base" hangingPunct="0">
                <a:spcBef>
                  <a:spcPct val="0"/>
                </a:spcBef>
                <a:spcAft>
                  <a:spcPct val="0"/>
                </a:spcAft>
                <a:defRPr kumimoji="1" sz="2400">
                  <a:solidFill>
                    <a:schemeClr val="tx1"/>
                  </a:solidFill>
                  <a:latin typeface="Arial" charset="0"/>
                  <a:ea typeface="MS PGothic" panose="020B0600070205080204" pitchFamily="34" charset="-128"/>
                </a:defRPr>
              </a:lvl6pPr>
              <a:lvl7pPr marL="2971800" indent="-228600" defTabSz="912495" eaLnBrk="0" fontAlgn="base" hangingPunct="0">
                <a:spcBef>
                  <a:spcPct val="0"/>
                </a:spcBef>
                <a:spcAft>
                  <a:spcPct val="0"/>
                </a:spcAft>
                <a:defRPr kumimoji="1" sz="2400">
                  <a:solidFill>
                    <a:schemeClr val="tx1"/>
                  </a:solidFill>
                  <a:latin typeface="Arial" charset="0"/>
                  <a:ea typeface="MS PGothic" panose="020B0600070205080204" pitchFamily="34" charset="-128"/>
                </a:defRPr>
              </a:lvl7pPr>
              <a:lvl8pPr marL="3429000" indent="-228600" defTabSz="912495" eaLnBrk="0" fontAlgn="base" hangingPunct="0">
                <a:spcBef>
                  <a:spcPct val="0"/>
                </a:spcBef>
                <a:spcAft>
                  <a:spcPct val="0"/>
                </a:spcAft>
                <a:defRPr kumimoji="1" sz="2400">
                  <a:solidFill>
                    <a:schemeClr val="tx1"/>
                  </a:solidFill>
                  <a:latin typeface="Arial" charset="0"/>
                  <a:ea typeface="MS PGothic" panose="020B0600070205080204" pitchFamily="34" charset="-128"/>
                </a:defRPr>
              </a:lvl8pPr>
              <a:lvl9pPr marL="3886200" indent="-228600" defTabSz="912495" eaLnBrk="0" fontAlgn="base" hangingPunct="0">
                <a:spcBef>
                  <a:spcPct val="0"/>
                </a:spcBef>
                <a:spcAft>
                  <a:spcPct val="0"/>
                </a:spcAft>
                <a:defRPr kumimoji="1" sz="2400">
                  <a:solidFill>
                    <a:schemeClr val="tx1"/>
                  </a:solidFill>
                  <a:latin typeface="Arial" charset="0"/>
                  <a:ea typeface="MS PGothic" panose="020B0600070205080204" pitchFamily="34" charset="-128"/>
                </a:defRPr>
              </a:lvl9pPr>
            </a:lstStyle>
            <a:p>
              <a:pPr eaLnBrk="1" hangingPunct="1"/>
              <a:endParaRPr lang="ko-KR" altLang="en-US" sz="1700">
                <a:solidFill>
                  <a:schemeClr val="bg1"/>
                </a:solidFill>
                <a:latin typeface="Times New Roman" pitchFamily="18" charset="0"/>
                <a:ea typeface="굴림" charset="-127"/>
                <a:cs typeface="Times New Roman" pitchFamily="18" charset="0"/>
              </a:endParaRPr>
            </a:p>
          </p:txBody>
        </p:sp>
        <p:sp>
          <p:nvSpPr>
            <p:cNvPr id="14" name="Rectangle 13"/>
            <p:cNvSpPr>
              <a:spLocks noChangeArrowheads="1"/>
            </p:cNvSpPr>
            <p:nvPr/>
          </p:nvSpPr>
          <p:spPr bwMode="auto">
            <a:xfrm>
              <a:off x="4110" y="4485"/>
              <a:ext cx="325" cy="325"/>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a:lstStyle>
              <a:lvl1pPr defTabSz="912495" eaLnBrk="0" hangingPunct="0">
                <a:defRPr kumimoji="1" sz="2400">
                  <a:solidFill>
                    <a:schemeClr val="tx1"/>
                  </a:solidFill>
                  <a:latin typeface="Arial" charset="0"/>
                  <a:ea typeface="MS PGothic" panose="020B0600070205080204" pitchFamily="34" charset="-128"/>
                </a:defRPr>
              </a:lvl1pPr>
              <a:lvl2pPr marL="742950" indent="-285750" defTabSz="912495" eaLnBrk="0" hangingPunct="0">
                <a:defRPr kumimoji="1" sz="2400">
                  <a:solidFill>
                    <a:schemeClr val="tx1"/>
                  </a:solidFill>
                  <a:latin typeface="Arial" charset="0"/>
                  <a:ea typeface="MS PGothic" panose="020B0600070205080204" pitchFamily="34" charset="-128"/>
                </a:defRPr>
              </a:lvl2pPr>
              <a:lvl3pPr marL="1143000" indent="-228600" defTabSz="912495" eaLnBrk="0" hangingPunct="0">
                <a:defRPr kumimoji="1" sz="2400">
                  <a:solidFill>
                    <a:schemeClr val="tx1"/>
                  </a:solidFill>
                  <a:latin typeface="Arial" charset="0"/>
                  <a:ea typeface="MS PGothic" panose="020B0600070205080204" pitchFamily="34" charset="-128"/>
                </a:defRPr>
              </a:lvl3pPr>
              <a:lvl4pPr marL="1600200" indent="-228600" defTabSz="912495" eaLnBrk="0" hangingPunct="0">
                <a:defRPr kumimoji="1" sz="2400">
                  <a:solidFill>
                    <a:schemeClr val="tx1"/>
                  </a:solidFill>
                  <a:latin typeface="Arial" charset="0"/>
                  <a:ea typeface="MS PGothic" panose="020B0600070205080204" pitchFamily="34" charset="-128"/>
                </a:defRPr>
              </a:lvl4pPr>
              <a:lvl5pPr marL="2057400" indent="-228600" defTabSz="912495" eaLnBrk="0" hangingPunct="0">
                <a:defRPr kumimoji="1" sz="2400">
                  <a:solidFill>
                    <a:schemeClr val="tx1"/>
                  </a:solidFill>
                  <a:latin typeface="Arial" charset="0"/>
                  <a:ea typeface="MS PGothic" panose="020B0600070205080204" pitchFamily="34" charset="-128"/>
                </a:defRPr>
              </a:lvl5pPr>
              <a:lvl6pPr marL="2514600" indent="-228600" defTabSz="912495" eaLnBrk="0" fontAlgn="base" hangingPunct="0">
                <a:spcBef>
                  <a:spcPct val="0"/>
                </a:spcBef>
                <a:spcAft>
                  <a:spcPct val="0"/>
                </a:spcAft>
                <a:defRPr kumimoji="1" sz="2400">
                  <a:solidFill>
                    <a:schemeClr val="tx1"/>
                  </a:solidFill>
                  <a:latin typeface="Arial" charset="0"/>
                  <a:ea typeface="MS PGothic" panose="020B0600070205080204" pitchFamily="34" charset="-128"/>
                </a:defRPr>
              </a:lvl6pPr>
              <a:lvl7pPr marL="2971800" indent="-228600" defTabSz="912495" eaLnBrk="0" fontAlgn="base" hangingPunct="0">
                <a:spcBef>
                  <a:spcPct val="0"/>
                </a:spcBef>
                <a:spcAft>
                  <a:spcPct val="0"/>
                </a:spcAft>
                <a:defRPr kumimoji="1" sz="2400">
                  <a:solidFill>
                    <a:schemeClr val="tx1"/>
                  </a:solidFill>
                  <a:latin typeface="Arial" charset="0"/>
                  <a:ea typeface="MS PGothic" panose="020B0600070205080204" pitchFamily="34" charset="-128"/>
                </a:defRPr>
              </a:lvl7pPr>
              <a:lvl8pPr marL="3429000" indent="-228600" defTabSz="912495" eaLnBrk="0" fontAlgn="base" hangingPunct="0">
                <a:spcBef>
                  <a:spcPct val="0"/>
                </a:spcBef>
                <a:spcAft>
                  <a:spcPct val="0"/>
                </a:spcAft>
                <a:defRPr kumimoji="1" sz="2400">
                  <a:solidFill>
                    <a:schemeClr val="tx1"/>
                  </a:solidFill>
                  <a:latin typeface="Arial" charset="0"/>
                  <a:ea typeface="MS PGothic" panose="020B0600070205080204" pitchFamily="34" charset="-128"/>
                </a:defRPr>
              </a:lvl8pPr>
              <a:lvl9pPr marL="3886200" indent="-228600" defTabSz="912495" eaLnBrk="0" fontAlgn="base" hangingPunct="0">
                <a:spcBef>
                  <a:spcPct val="0"/>
                </a:spcBef>
                <a:spcAft>
                  <a:spcPct val="0"/>
                </a:spcAft>
                <a:defRPr kumimoji="1" sz="2400">
                  <a:solidFill>
                    <a:schemeClr val="tx1"/>
                  </a:solidFill>
                  <a:latin typeface="Arial" charset="0"/>
                  <a:ea typeface="MS PGothic" panose="020B0600070205080204" pitchFamily="34" charset="-128"/>
                </a:defRPr>
              </a:lvl9pPr>
            </a:lstStyle>
            <a:p>
              <a:pPr eaLnBrk="1" hangingPunct="1"/>
              <a:endParaRPr lang="ko-KR" altLang="en-US" sz="1700">
                <a:solidFill>
                  <a:schemeClr val="bg1"/>
                </a:solidFill>
                <a:latin typeface="Times New Roman" pitchFamily="18" charset="0"/>
                <a:ea typeface="굴림" charset="-127"/>
                <a:cs typeface="Times New Roman" pitchFamily="18" charset="0"/>
              </a:endParaRPr>
            </a:p>
          </p:txBody>
        </p:sp>
      </p:grpSp>
      <p:sp>
        <p:nvSpPr>
          <p:cNvPr id="18" name="Right Arrow 14"/>
          <p:cNvSpPr/>
          <p:nvPr/>
        </p:nvSpPr>
        <p:spPr>
          <a:xfrm>
            <a:off x="4568509" y="2055183"/>
            <a:ext cx="609600" cy="484188"/>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19" tIns="45710" rIns="91419" bIns="45710" anchor="ctr"/>
          <a:lstStyle/>
          <a:p>
            <a:pPr defTabSz="913765" fontAlgn="auto">
              <a:spcBef>
                <a:spcPts val="0"/>
              </a:spcBef>
              <a:spcAft>
                <a:spcPts val="0"/>
              </a:spcAft>
              <a:defRPr/>
            </a:pPr>
            <a:endParaRPr lang="ko-KR" altLang="en-US" sz="1700">
              <a:solidFill>
                <a:schemeClr val="bg1"/>
              </a:solidFill>
              <a:latin typeface="Times New Roman" pitchFamily="18" charset="0"/>
              <a:cs typeface="Times New Roman" pitchFamily="18" charset="0"/>
            </a:endParaRPr>
          </a:p>
        </p:txBody>
      </p:sp>
      <p:grpSp>
        <p:nvGrpSpPr>
          <p:cNvPr id="19" name="Group 21"/>
          <p:cNvGrpSpPr/>
          <p:nvPr/>
        </p:nvGrpSpPr>
        <p:grpSpPr bwMode="auto">
          <a:xfrm>
            <a:off x="2563497" y="4337879"/>
            <a:ext cx="6412051" cy="924056"/>
            <a:chOff x="1915216" y="3339390"/>
            <a:chExt cx="6838612" cy="1102071"/>
          </a:xfrm>
        </p:grpSpPr>
        <p:pic>
          <p:nvPicPr>
            <p:cNvPr id="20" name="Picture 49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0" y="3352800"/>
              <a:ext cx="108267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492"/>
            <p:cNvSpPr>
              <a:spLocks noChangeArrowheads="1"/>
            </p:cNvSpPr>
            <p:nvPr/>
          </p:nvSpPr>
          <p:spPr bwMode="auto">
            <a:xfrm>
              <a:off x="1915216" y="3616636"/>
              <a:ext cx="5920834" cy="550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495" eaLnBrk="0" hangingPunct="0">
                <a:defRPr kumimoji="1" sz="2400">
                  <a:solidFill>
                    <a:schemeClr val="tx1"/>
                  </a:solidFill>
                  <a:latin typeface="Arial" charset="0"/>
                  <a:ea typeface="MS PGothic" panose="020B0600070205080204" pitchFamily="34" charset="-128"/>
                </a:defRPr>
              </a:lvl1pPr>
              <a:lvl2pPr marL="742950" indent="-285750" defTabSz="912495" eaLnBrk="0" hangingPunct="0">
                <a:defRPr kumimoji="1" sz="2400">
                  <a:solidFill>
                    <a:schemeClr val="tx1"/>
                  </a:solidFill>
                  <a:latin typeface="Arial" charset="0"/>
                  <a:ea typeface="MS PGothic" panose="020B0600070205080204" pitchFamily="34" charset="-128"/>
                </a:defRPr>
              </a:lvl2pPr>
              <a:lvl3pPr marL="1143000" indent="-228600" defTabSz="912495" eaLnBrk="0" hangingPunct="0">
                <a:defRPr kumimoji="1" sz="2400">
                  <a:solidFill>
                    <a:schemeClr val="tx1"/>
                  </a:solidFill>
                  <a:latin typeface="Arial" charset="0"/>
                  <a:ea typeface="MS PGothic" panose="020B0600070205080204" pitchFamily="34" charset="-128"/>
                </a:defRPr>
              </a:lvl3pPr>
              <a:lvl4pPr marL="1600200" indent="-228600" defTabSz="912495" eaLnBrk="0" hangingPunct="0">
                <a:defRPr kumimoji="1" sz="2400">
                  <a:solidFill>
                    <a:schemeClr val="tx1"/>
                  </a:solidFill>
                  <a:latin typeface="Arial" charset="0"/>
                  <a:ea typeface="MS PGothic" panose="020B0600070205080204" pitchFamily="34" charset="-128"/>
                </a:defRPr>
              </a:lvl4pPr>
              <a:lvl5pPr marL="2057400" indent="-228600" defTabSz="912495" eaLnBrk="0" hangingPunct="0">
                <a:defRPr kumimoji="1" sz="2400">
                  <a:solidFill>
                    <a:schemeClr val="tx1"/>
                  </a:solidFill>
                  <a:latin typeface="Arial" charset="0"/>
                  <a:ea typeface="MS PGothic" panose="020B0600070205080204" pitchFamily="34" charset="-128"/>
                </a:defRPr>
              </a:lvl5pPr>
              <a:lvl6pPr marL="2514600" indent="-228600" defTabSz="912495" eaLnBrk="0" fontAlgn="base" hangingPunct="0">
                <a:spcBef>
                  <a:spcPct val="0"/>
                </a:spcBef>
                <a:spcAft>
                  <a:spcPct val="0"/>
                </a:spcAft>
                <a:defRPr kumimoji="1" sz="2400">
                  <a:solidFill>
                    <a:schemeClr val="tx1"/>
                  </a:solidFill>
                  <a:latin typeface="Arial" charset="0"/>
                  <a:ea typeface="MS PGothic" panose="020B0600070205080204" pitchFamily="34" charset="-128"/>
                </a:defRPr>
              </a:lvl6pPr>
              <a:lvl7pPr marL="2971800" indent="-228600" defTabSz="912495" eaLnBrk="0" fontAlgn="base" hangingPunct="0">
                <a:spcBef>
                  <a:spcPct val="0"/>
                </a:spcBef>
                <a:spcAft>
                  <a:spcPct val="0"/>
                </a:spcAft>
                <a:defRPr kumimoji="1" sz="2400">
                  <a:solidFill>
                    <a:schemeClr val="tx1"/>
                  </a:solidFill>
                  <a:latin typeface="Arial" charset="0"/>
                  <a:ea typeface="MS PGothic" panose="020B0600070205080204" pitchFamily="34" charset="-128"/>
                </a:defRPr>
              </a:lvl7pPr>
              <a:lvl8pPr marL="3429000" indent="-228600" defTabSz="912495" eaLnBrk="0" fontAlgn="base" hangingPunct="0">
                <a:spcBef>
                  <a:spcPct val="0"/>
                </a:spcBef>
                <a:spcAft>
                  <a:spcPct val="0"/>
                </a:spcAft>
                <a:defRPr kumimoji="1" sz="2400">
                  <a:solidFill>
                    <a:schemeClr val="tx1"/>
                  </a:solidFill>
                  <a:latin typeface="Arial" charset="0"/>
                  <a:ea typeface="MS PGothic" panose="020B0600070205080204" pitchFamily="34" charset="-128"/>
                </a:defRPr>
              </a:lvl8pPr>
              <a:lvl9pPr marL="3886200" indent="-228600" defTabSz="912495" eaLnBrk="0" fontAlgn="base" hangingPunct="0">
                <a:spcBef>
                  <a:spcPct val="0"/>
                </a:spcBef>
                <a:spcAft>
                  <a:spcPct val="0"/>
                </a:spcAft>
                <a:defRPr kumimoji="1" sz="2400">
                  <a:solidFill>
                    <a:schemeClr val="tx1"/>
                  </a:solidFill>
                  <a:latin typeface="Arial" charset="0"/>
                  <a:ea typeface="MS PGothic" panose="020B0600070205080204" pitchFamily="34" charset="-128"/>
                </a:defRPr>
              </a:lvl9pPr>
            </a:lstStyle>
            <a:p>
              <a:pPr eaLnBrk="1" hangingPunct="1"/>
              <a:r>
                <a:rPr lang="en-US" altLang="zh-CN" dirty="0" smtClean="0">
                  <a:solidFill>
                    <a:srgbClr val="000000"/>
                  </a:solidFill>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0.8 *               </a:t>
              </a:r>
              <a:r>
                <a:rPr lang="en-US" altLang="zh-CN" dirty="0" smtClean="0">
                  <a:solidFill>
                    <a:srgbClr val="000000"/>
                  </a:solidFill>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+ 0.3 *                  </a:t>
              </a:r>
              <a:r>
                <a:rPr lang="en-US" altLang="zh-CN" dirty="0" smtClean="0">
                  <a:solidFill>
                    <a:srgbClr val="000000"/>
                  </a:solidFill>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0.5 *</a:t>
              </a:r>
            </a:p>
          </p:txBody>
        </p:sp>
        <p:pic>
          <p:nvPicPr>
            <p:cNvPr id="22" name="Picture 49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63459" y="3360373"/>
              <a:ext cx="1076325"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49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74328" y="3339390"/>
              <a:ext cx="1079500" cy="1079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 name="Rectangle 495"/>
          <p:cNvSpPr>
            <a:spLocks noChangeArrowheads="1"/>
          </p:cNvSpPr>
          <p:nvPr/>
        </p:nvSpPr>
        <p:spPr bwMode="auto">
          <a:xfrm>
            <a:off x="1368109" y="5255583"/>
            <a:ext cx="8001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spAutoFit/>
          </a:bodyPr>
          <a:lstStyle>
            <a:lvl1pPr defTabSz="912495" eaLnBrk="0" hangingPunct="0">
              <a:defRPr kumimoji="1" sz="2400">
                <a:solidFill>
                  <a:schemeClr val="tx1"/>
                </a:solidFill>
                <a:latin typeface="Arial" charset="0"/>
                <a:ea typeface="MS PGothic" panose="020B0600070205080204" pitchFamily="34" charset="-128"/>
              </a:defRPr>
            </a:lvl1pPr>
            <a:lvl2pPr marL="742950" indent="-285750" defTabSz="912495" eaLnBrk="0" hangingPunct="0">
              <a:defRPr kumimoji="1" sz="2400">
                <a:solidFill>
                  <a:schemeClr val="tx1"/>
                </a:solidFill>
                <a:latin typeface="Arial" charset="0"/>
                <a:ea typeface="MS PGothic" panose="020B0600070205080204" pitchFamily="34" charset="-128"/>
              </a:defRPr>
            </a:lvl2pPr>
            <a:lvl3pPr marL="1143000" indent="-228600" defTabSz="912495" eaLnBrk="0" hangingPunct="0">
              <a:defRPr kumimoji="1" sz="2400">
                <a:solidFill>
                  <a:schemeClr val="tx1"/>
                </a:solidFill>
                <a:latin typeface="Arial" charset="0"/>
                <a:ea typeface="MS PGothic" panose="020B0600070205080204" pitchFamily="34" charset="-128"/>
              </a:defRPr>
            </a:lvl3pPr>
            <a:lvl4pPr marL="1600200" indent="-228600" defTabSz="912495" eaLnBrk="0" hangingPunct="0">
              <a:defRPr kumimoji="1" sz="2400">
                <a:solidFill>
                  <a:schemeClr val="tx1"/>
                </a:solidFill>
                <a:latin typeface="Arial" charset="0"/>
                <a:ea typeface="MS PGothic" panose="020B0600070205080204" pitchFamily="34" charset="-128"/>
              </a:defRPr>
            </a:lvl4pPr>
            <a:lvl5pPr marL="2057400" indent="-228600" defTabSz="912495" eaLnBrk="0" hangingPunct="0">
              <a:defRPr kumimoji="1" sz="2400">
                <a:solidFill>
                  <a:schemeClr val="tx1"/>
                </a:solidFill>
                <a:latin typeface="Arial" charset="0"/>
                <a:ea typeface="MS PGothic" panose="020B0600070205080204" pitchFamily="34" charset="-128"/>
              </a:defRPr>
            </a:lvl5pPr>
            <a:lvl6pPr marL="2514600" indent="-228600" defTabSz="912495" eaLnBrk="0" fontAlgn="base" hangingPunct="0">
              <a:spcBef>
                <a:spcPct val="0"/>
              </a:spcBef>
              <a:spcAft>
                <a:spcPct val="0"/>
              </a:spcAft>
              <a:defRPr kumimoji="1" sz="2400">
                <a:solidFill>
                  <a:schemeClr val="tx1"/>
                </a:solidFill>
                <a:latin typeface="Arial" charset="0"/>
                <a:ea typeface="MS PGothic" panose="020B0600070205080204" pitchFamily="34" charset="-128"/>
              </a:defRPr>
            </a:lvl6pPr>
            <a:lvl7pPr marL="2971800" indent="-228600" defTabSz="912495" eaLnBrk="0" fontAlgn="base" hangingPunct="0">
              <a:spcBef>
                <a:spcPct val="0"/>
              </a:spcBef>
              <a:spcAft>
                <a:spcPct val="0"/>
              </a:spcAft>
              <a:defRPr kumimoji="1" sz="2400">
                <a:solidFill>
                  <a:schemeClr val="tx1"/>
                </a:solidFill>
                <a:latin typeface="Arial" charset="0"/>
                <a:ea typeface="MS PGothic" panose="020B0600070205080204" pitchFamily="34" charset="-128"/>
              </a:defRPr>
            </a:lvl7pPr>
            <a:lvl8pPr marL="3429000" indent="-228600" defTabSz="912495" eaLnBrk="0" fontAlgn="base" hangingPunct="0">
              <a:spcBef>
                <a:spcPct val="0"/>
              </a:spcBef>
              <a:spcAft>
                <a:spcPct val="0"/>
              </a:spcAft>
              <a:defRPr kumimoji="1" sz="2400">
                <a:solidFill>
                  <a:schemeClr val="tx1"/>
                </a:solidFill>
                <a:latin typeface="Arial" charset="0"/>
                <a:ea typeface="MS PGothic" panose="020B0600070205080204" pitchFamily="34" charset="-128"/>
              </a:defRPr>
            </a:lvl8pPr>
            <a:lvl9pPr marL="3886200" indent="-228600" defTabSz="912495" eaLnBrk="0" fontAlgn="base" hangingPunct="0">
              <a:spcBef>
                <a:spcPct val="0"/>
              </a:spcBef>
              <a:spcAft>
                <a:spcPct val="0"/>
              </a:spcAft>
              <a:defRPr kumimoji="1" sz="2400">
                <a:solidFill>
                  <a:schemeClr val="tx1"/>
                </a:solidFill>
                <a:latin typeface="Arial" charset="0"/>
                <a:ea typeface="MS PGothic" panose="020B0600070205080204" pitchFamily="34" charset="-128"/>
              </a:defRPr>
            </a:lvl9pPr>
          </a:lstStyle>
          <a:p>
            <a:pPr eaLnBrk="1" hangingPunct="1"/>
            <a:r>
              <a:rPr lang="en-US" altLang="zh-CN" sz="2800" dirty="0">
                <a:solidFill>
                  <a:schemeClr val="bg1"/>
                </a:solidFill>
                <a:latin typeface="Times New Roman" pitchFamily="18" charset="0"/>
                <a:cs typeface="Times New Roman" pitchFamily="18" charset="0"/>
              </a:rPr>
              <a:t>     </a:t>
            </a:r>
            <a:r>
              <a:rPr lang="en-US" altLang="zh-CN" i="1" dirty="0" smtClean="0">
                <a:solidFill>
                  <a:schemeClr val="bg1"/>
                </a:solidFill>
                <a:latin typeface="Times New Roman" pitchFamily="18" charset="0"/>
                <a:cs typeface="Times New Roman" pitchFamily="18" charset="0"/>
              </a:rPr>
              <a:t>* </a:t>
            </a:r>
            <a:r>
              <a:rPr lang="en-US" altLang="zh-CN" i="1" dirty="0">
                <a:solidFill>
                  <a:schemeClr val="bg1"/>
                </a:solidFill>
                <a:latin typeface="Times New Roman" pitchFamily="18" charset="0"/>
                <a:cs typeface="Times New Roman" pitchFamily="18" charset="0"/>
              </a:rPr>
              <a:t>	    </a:t>
            </a:r>
            <a:r>
              <a:rPr lang="en-US" altLang="zh-CN" dirty="0">
                <a:solidFill>
                  <a:schemeClr val="bg1"/>
                </a:solidFill>
                <a:latin typeface="Times New Roman" pitchFamily="18" charset="0"/>
                <a:cs typeface="Times New Roman" pitchFamily="18" charset="0"/>
              </a:rPr>
              <a:t>»</a:t>
            </a:r>
            <a:r>
              <a:rPr lang="en-US" altLang="zh-CN" i="1" dirty="0">
                <a:solidFill>
                  <a:schemeClr val="bg1"/>
                </a:solidFill>
                <a:latin typeface="Times New Roman" pitchFamily="18" charset="0"/>
                <a:cs typeface="Times New Roman" pitchFamily="18" charset="0"/>
              </a:rPr>
              <a:t> </a:t>
            </a:r>
            <a:r>
              <a:rPr lang="en-US" altLang="zh-CN" dirty="0">
                <a:solidFill>
                  <a:schemeClr val="bg1"/>
                </a:solidFill>
                <a:latin typeface="Times New Roman" pitchFamily="18" charset="0"/>
                <a:cs typeface="Times New Roman" pitchFamily="18" charset="0"/>
              </a:rPr>
              <a:t>0.8 *       f</a:t>
            </a:r>
            <a:r>
              <a:rPr lang="en-US" altLang="zh-CN" baseline="-50000" dirty="0">
                <a:solidFill>
                  <a:schemeClr val="bg1"/>
                </a:solidFill>
                <a:latin typeface="Times New Roman" pitchFamily="18" charset="0"/>
                <a:cs typeface="Times New Roman" pitchFamily="18" charset="0"/>
                <a:sym typeface="Symbol" panose="05050102010706020507" pitchFamily="18" charset="2"/>
              </a:rPr>
              <a:t>36</a:t>
            </a:r>
            <a:r>
              <a:rPr lang="en-US" altLang="zh-CN" baseline="-25000" dirty="0">
                <a:solidFill>
                  <a:schemeClr val="bg1"/>
                </a:solidFill>
                <a:latin typeface="Times New Roman" pitchFamily="18" charset="0"/>
                <a:cs typeface="Times New Roman" pitchFamily="18" charset="0"/>
                <a:sym typeface="Symbol" panose="05050102010706020507" pitchFamily="18" charset="2"/>
              </a:rPr>
              <a:t>         </a:t>
            </a:r>
            <a:r>
              <a:rPr lang="en-US" altLang="zh-CN" dirty="0">
                <a:solidFill>
                  <a:schemeClr val="bg1"/>
                </a:solidFill>
                <a:latin typeface="Times New Roman" pitchFamily="18" charset="0"/>
                <a:cs typeface="Times New Roman" pitchFamily="18" charset="0"/>
              </a:rPr>
              <a:t>+  0.3 *        f</a:t>
            </a:r>
            <a:r>
              <a:rPr lang="en-US" altLang="zh-CN" baseline="-25000" dirty="0">
                <a:solidFill>
                  <a:schemeClr val="bg1"/>
                </a:solidFill>
                <a:latin typeface="Times New Roman" pitchFamily="18" charset="0"/>
                <a:cs typeface="Times New Roman" pitchFamily="18" charset="0"/>
                <a:sym typeface="Symbol" panose="05050102010706020507" pitchFamily="18" charset="2"/>
              </a:rPr>
              <a:t>42</a:t>
            </a:r>
            <a:r>
              <a:rPr lang="en-US" altLang="zh-CN" baseline="-50000" dirty="0">
                <a:solidFill>
                  <a:schemeClr val="bg1"/>
                </a:solidFill>
                <a:latin typeface="Times New Roman" pitchFamily="18" charset="0"/>
                <a:cs typeface="Times New Roman" pitchFamily="18" charset="0"/>
                <a:sym typeface="Symbol" panose="05050102010706020507" pitchFamily="18" charset="2"/>
              </a:rPr>
              <a:t>          </a:t>
            </a:r>
            <a:r>
              <a:rPr lang="en-US" altLang="zh-CN" dirty="0">
                <a:solidFill>
                  <a:schemeClr val="bg1"/>
                </a:solidFill>
                <a:latin typeface="Times New Roman" pitchFamily="18" charset="0"/>
                <a:cs typeface="Times New Roman" pitchFamily="18" charset="0"/>
              </a:rPr>
              <a:t>+ 0.5 *       f</a:t>
            </a:r>
            <a:r>
              <a:rPr lang="en-US" altLang="zh-CN" baseline="-25000" dirty="0">
                <a:solidFill>
                  <a:schemeClr val="bg1"/>
                </a:solidFill>
                <a:latin typeface="Times New Roman" pitchFamily="18" charset="0"/>
                <a:cs typeface="Times New Roman" pitchFamily="18" charset="0"/>
              </a:rPr>
              <a:t>63</a:t>
            </a:r>
          </a:p>
        </p:txBody>
      </p:sp>
      <p:sp>
        <p:nvSpPr>
          <p:cNvPr id="25" name="Rectangle 495"/>
          <p:cNvSpPr>
            <a:spLocks noChangeArrowheads="1"/>
          </p:cNvSpPr>
          <p:nvPr/>
        </p:nvSpPr>
        <p:spPr bwMode="auto">
          <a:xfrm>
            <a:off x="941127" y="5815498"/>
            <a:ext cx="6384133" cy="67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9" tIns="45710" rIns="91419" bIns="45710">
            <a:spAutoFit/>
          </a:bodyPr>
          <a:lstStyle>
            <a:lvl1pPr defTabSz="912495" eaLnBrk="0" hangingPunct="0">
              <a:defRPr kumimoji="1" sz="2400">
                <a:solidFill>
                  <a:schemeClr val="tx1"/>
                </a:solidFill>
                <a:latin typeface="Arial" charset="0"/>
                <a:ea typeface="MS PGothic" panose="020B0600070205080204" pitchFamily="34" charset="-128"/>
              </a:defRPr>
            </a:lvl1pPr>
            <a:lvl2pPr marL="742950" indent="-285750" defTabSz="912495" eaLnBrk="0" hangingPunct="0">
              <a:defRPr kumimoji="1" sz="2400">
                <a:solidFill>
                  <a:schemeClr val="tx1"/>
                </a:solidFill>
                <a:latin typeface="Arial" charset="0"/>
                <a:ea typeface="MS PGothic" panose="020B0600070205080204" pitchFamily="34" charset="-128"/>
              </a:defRPr>
            </a:lvl2pPr>
            <a:lvl3pPr marL="1143000" indent="-228600" defTabSz="912495" eaLnBrk="0" hangingPunct="0">
              <a:defRPr kumimoji="1" sz="2400">
                <a:solidFill>
                  <a:schemeClr val="tx1"/>
                </a:solidFill>
                <a:latin typeface="Arial" charset="0"/>
                <a:ea typeface="MS PGothic" panose="020B0600070205080204" pitchFamily="34" charset="-128"/>
              </a:defRPr>
            </a:lvl3pPr>
            <a:lvl4pPr marL="1600200" indent="-228600" defTabSz="912495" eaLnBrk="0" hangingPunct="0">
              <a:defRPr kumimoji="1" sz="2400">
                <a:solidFill>
                  <a:schemeClr val="tx1"/>
                </a:solidFill>
                <a:latin typeface="Arial" charset="0"/>
                <a:ea typeface="MS PGothic" panose="020B0600070205080204" pitchFamily="34" charset="-128"/>
              </a:defRPr>
            </a:lvl4pPr>
            <a:lvl5pPr marL="2057400" indent="-228600" defTabSz="912495" eaLnBrk="0" hangingPunct="0">
              <a:defRPr kumimoji="1" sz="2400">
                <a:solidFill>
                  <a:schemeClr val="tx1"/>
                </a:solidFill>
                <a:latin typeface="Arial" charset="0"/>
                <a:ea typeface="MS PGothic" panose="020B0600070205080204" pitchFamily="34" charset="-128"/>
              </a:defRPr>
            </a:lvl5pPr>
            <a:lvl6pPr marL="2514600" indent="-228600" defTabSz="912495" eaLnBrk="0" fontAlgn="base" hangingPunct="0">
              <a:spcBef>
                <a:spcPct val="0"/>
              </a:spcBef>
              <a:spcAft>
                <a:spcPct val="0"/>
              </a:spcAft>
              <a:defRPr kumimoji="1" sz="2400">
                <a:solidFill>
                  <a:schemeClr val="tx1"/>
                </a:solidFill>
                <a:latin typeface="Arial" charset="0"/>
                <a:ea typeface="MS PGothic" panose="020B0600070205080204" pitchFamily="34" charset="-128"/>
              </a:defRPr>
            </a:lvl6pPr>
            <a:lvl7pPr marL="2971800" indent="-228600" defTabSz="912495" eaLnBrk="0" fontAlgn="base" hangingPunct="0">
              <a:spcBef>
                <a:spcPct val="0"/>
              </a:spcBef>
              <a:spcAft>
                <a:spcPct val="0"/>
              </a:spcAft>
              <a:defRPr kumimoji="1" sz="2400">
                <a:solidFill>
                  <a:schemeClr val="tx1"/>
                </a:solidFill>
                <a:latin typeface="Arial" charset="0"/>
                <a:ea typeface="MS PGothic" panose="020B0600070205080204" pitchFamily="34" charset="-128"/>
              </a:defRPr>
            </a:lvl7pPr>
            <a:lvl8pPr marL="3429000" indent="-228600" defTabSz="912495" eaLnBrk="0" fontAlgn="base" hangingPunct="0">
              <a:spcBef>
                <a:spcPct val="0"/>
              </a:spcBef>
              <a:spcAft>
                <a:spcPct val="0"/>
              </a:spcAft>
              <a:defRPr kumimoji="1" sz="2400">
                <a:solidFill>
                  <a:schemeClr val="tx1"/>
                </a:solidFill>
                <a:latin typeface="Arial" charset="0"/>
                <a:ea typeface="MS PGothic" panose="020B0600070205080204" pitchFamily="34" charset="-128"/>
              </a:defRPr>
            </a:lvl8pPr>
            <a:lvl9pPr marL="3886200" indent="-228600" defTabSz="912495" eaLnBrk="0" fontAlgn="base" hangingPunct="0">
              <a:spcBef>
                <a:spcPct val="0"/>
              </a:spcBef>
              <a:spcAft>
                <a:spcPct val="0"/>
              </a:spcAft>
              <a:defRPr kumimoji="1" sz="2400">
                <a:solidFill>
                  <a:schemeClr val="tx1"/>
                </a:solidFill>
                <a:latin typeface="Arial" charset="0"/>
                <a:ea typeface="MS PGothic" panose="020B0600070205080204" pitchFamily="34" charset="-128"/>
              </a:defRPr>
            </a:lvl9pPr>
          </a:lstStyle>
          <a:p>
            <a:pPr eaLnBrk="1" hangingPunct="1"/>
            <a:r>
              <a:rPr lang="en-US" altLang="ko-KR" sz="1800" dirty="0">
                <a:solidFill>
                  <a:srgbClr val="000000"/>
                </a:solidFill>
                <a:latin typeface="Times New Roman" pitchFamily="18" charset="0"/>
                <a:cs typeface="Times New Roman" pitchFamily="18" charset="0"/>
              </a:rPr>
              <a:t>[a</a:t>
            </a:r>
            <a:r>
              <a:rPr lang="en-US" altLang="ko-KR" sz="1800" baseline="-25000" dirty="0">
                <a:solidFill>
                  <a:srgbClr val="000000"/>
                </a:solidFill>
                <a:latin typeface="Times New Roman" pitchFamily="18" charset="0"/>
                <a:cs typeface="Times New Roman" pitchFamily="18" charset="0"/>
              </a:rPr>
              <a:t>1</a:t>
            </a:r>
            <a:r>
              <a:rPr lang="en-US" altLang="ko-KR" sz="1800" dirty="0">
                <a:solidFill>
                  <a:srgbClr val="000000"/>
                </a:solidFill>
                <a:latin typeface="Times New Roman" pitchFamily="18" charset="0"/>
                <a:cs typeface="Times New Roman" pitchFamily="18" charset="0"/>
              </a:rPr>
              <a:t>, …, a</a:t>
            </a:r>
            <a:r>
              <a:rPr lang="en-US" altLang="ko-KR" sz="1800" baseline="-25000" dirty="0">
                <a:solidFill>
                  <a:srgbClr val="000000"/>
                </a:solidFill>
                <a:latin typeface="Times New Roman" pitchFamily="18" charset="0"/>
                <a:cs typeface="Times New Roman" pitchFamily="18" charset="0"/>
              </a:rPr>
              <a:t>64</a:t>
            </a:r>
            <a:r>
              <a:rPr lang="en-US" altLang="ko-KR" sz="1800" dirty="0">
                <a:solidFill>
                  <a:srgbClr val="000000"/>
                </a:solidFill>
                <a:latin typeface="Times New Roman" pitchFamily="18" charset="0"/>
                <a:cs typeface="Times New Roman" pitchFamily="18" charset="0"/>
              </a:rPr>
              <a:t>] = </a:t>
            </a:r>
            <a:r>
              <a:rPr lang="en-US" altLang="zh-CN" sz="1800" dirty="0">
                <a:solidFill>
                  <a:srgbClr val="000000"/>
                </a:solidFill>
                <a:latin typeface="Times New Roman" pitchFamily="18" charset="0"/>
                <a:cs typeface="Times New Roman" pitchFamily="18" charset="0"/>
              </a:rPr>
              <a:t>[</a:t>
            </a:r>
            <a:r>
              <a:rPr lang="en-US" altLang="zh-CN" sz="1600" dirty="0">
                <a:solidFill>
                  <a:srgbClr val="000000"/>
                </a:solidFill>
                <a:latin typeface="Times New Roman" pitchFamily="18" charset="0"/>
                <a:cs typeface="Times New Roman" pitchFamily="18" charset="0"/>
              </a:rPr>
              <a:t>0, 0, …, 0,</a:t>
            </a:r>
            <a:r>
              <a:rPr lang="en-US" altLang="zh-CN" sz="1800"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0.8</a:t>
            </a:r>
            <a:r>
              <a:rPr lang="en-US" altLang="zh-CN" sz="1800" dirty="0">
                <a:solidFill>
                  <a:srgbClr val="000000"/>
                </a:solidFill>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0, …, 0, </a:t>
            </a:r>
            <a:r>
              <a:rPr lang="en-US" altLang="zh-CN" sz="2000" b="1" dirty="0">
                <a:solidFill>
                  <a:srgbClr val="000000"/>
                </a:solidFill>
                <a:latin typeface="Times New Roman" pitchFamily="18" charset="0"/>
                <a:cs typeface="Times New Roman" pitchFamily="18" charset="0"/>
              </a:rPr>
              <a:t>0.3</a:t>
            </a:r>
            <a:r>
              <a:rPr lang="en-US" altLang="zh-CN" sz="1800" dirty="0">
                <a:solidFill>
                  <a:srgbClr val="000000"/>
                </a:solidFill>
                <a:latin typeface="Times New Roman" pitchFamily="18" charset="0"/>
                <a:cs typeface="Times New Roman" pitchFamily="18" charset="0"/>
              </a:rPr>
              <a:t>, </a:t>
            </a:r>
            <a:r>
              <a:rPr lang="en-US" altLang="zh-CN" sz="1600" dirty="0">
                <a:solidFill>
                  <a:srgbClr val="000000"/>
                </a:solidFill>
                <a:latin typeface="Times New Roman" pitchFamily="18" charset="0"/>
                <a:cs typeface="Times New Roman" pitchFamily="18" charset="0"/>
              </a:rPr>
              <a:t>0, …, 0, </a:t>
            </a:r>
            <a:r>
              <a:rPr lang="en-US" altLang="zh-CN" sz="2000" b="1" dirty="0">
                <a:solidFill>
                  <a:srgbClr val="000000"/>
                </a:solidFill>
                <a:latin typeface="Times New Roman" pitchFamily="18" charset="0"/>
                <a:cs typeface="Times New Roman" pitchFamily="18" charset="0"/>
              </a:rPr>
              <a:t>0.5</a:t>
            </a:r>
            <a:r>
              <a:rPr lang="en-US" altLang="zh-CN" sz="1600" dirty="0">
                <a:solidFill>
                  <a:srgbClr val="000000"/>
                </a:solidFill>
                <a:latin typeface="Times New Roman" pitchFamily="18" charset="0"/>
                <a:cs typeface="Times New Roman" pitchFamily="18" charset="0"/>
              </a:rPr>
              <a:t>, 0</a:t>
            </a:r>
            <a:r>
              <a:rPr lang="en-US" altLang="zh-CN" sz="1800" dirty="0">
                <a:solidFill>
                  <a:srgbClr val="000000"/>
                </a:solidFill>
                <a:latin typeface="Times New Roman" pitchFamily="18" charset="0"/>
                <a:cs typeface="Times New Roman" pitchFamily="18" charset="0"/>
              </a:rPr>
              <a:t>] </a:t>
            </a:r>
            <a:endParaRPr lang="en-US" altLang="zh-CN" sz="1800" dirty="0">
              <a:solidFill>
                <a:srgbClr val="000000"/>
              </a:solidFill>
              <a:latin typeface="Times New Roman" pitchFamily="18" charset="0"/>
              <a:cs typeface="Times New Roman" pitchFamily="18" charset="0"/>
            </a:endParaRPr>
          </a:p>
          <a:p>
            <a:pPr eaLnBrk="1" hangingPunct="1"/>
            <a:r>
              <a:rPr lang="en-US" altLang="ko-KR" sz="1800" dirty="0">
                <a:solidFill>
                  <a:srgbClr val="000000"/>
                </a:solidFill>
                <a:latin typeface="Times New Roman" pitchFamily="18" charset="0"/>
                <a:cs typeface="Times New Roman" pitchFamily="18" charset="0"/>
              </a:rPr>
              <a:t>(feature representation) </a:t>
            </a:r>
            <a:endParaRPr lang="en-US" altLang="zh-CN" sz="1800" baseline="-25000" dirty="0">
              <a:solidFill>
                <a:srgbClr val="000000"/>
              </a:solidFill>
              <a:latin typeface="Times New Roman" pitchFamily="18" charset="0"/>
              <a:cs typeface="Times New Roman" pitchFamily="18" charset="0"/>
            </a:endParaRPr>
          </a:p>
        </p:txBody>
      </p:sp>
      <p:grpSp>
        <p:nvGrpSpPr>
          <p:cNvPr id="26" name="Group 33"/>
          <p:cNvGrpSpPr/>
          <p:nvPr/>
        </p:nvGrpSpPr>
        <p:grpSpPr bwMode="auto">
          <a:xfrm>
            <a:off x="5940109" y="1293183"/>
            <a:ext cx="2590800" cy="2590800"/>
            <a:chOff x="5257800" y="1524000"/>
            <a:chExt cx="2590800" cy="2590800"/>
          </a:xfrm>
        </p:grpSpPr>
        <p:pic>
          <p:nvPicPr>
            <p:cNvPr id="27"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1524000"/>
              <a:ext cx="25908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3"/>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00704" y="3150407"/>
              <a:ext cx="302400" cy="30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4"/>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243637" y="2828926"/>
              <a:ext cx="302400" cy="30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5"/>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210422" y="3795711"/>
              <a:ext cx="302400" cy="30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 name="Rectangle 27"/>
          <p:cNvSpPr>
            <a:spLocks noChangeAspect="1"/>
          </p:cNvSpPr>
          <p:nvPr/>
        </p:nvSpPr>
        <p:spPr>
          <a:xfrm>
            <a:off x="6244909" y="2882271"/>
            <a:ext cx="360363" cy="36036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91419" tIns="45710" rIns="91419" bIns="45710" anchor="ctr"/>
          <a:lstStyle/>
          <a:p>
            <a:pPr defTabSz="913765" fontAlgn="auto">
              <a:spcBef>
                <a:spcPts val="0"/>
              </a:spcBef>
              <a:spcAft>
                <a:spcPts val="0"/>
              </a:spcAft>
              <a:defRPr/>
            </a:pPr>
            <a:endParaRPr lang="ko-KR" altLang="en-US" sz="1700">
              <a:solidFill>
                <a:schemeClr val="bg1"/>
              </a:solidFill>
              <a:latin typeface="Times New Roman" pitchFamily="18" charset="0"/>
              <a:cs typeface="Times New Roman" pitchFamily="18" charset="0"/>
            </a:endParaRPr>
          </a:p>
        </p:txBody>
      </p:sp>
      <p:sp>
        <p:nvSpPr>
          <p:cNvPr id="32" name="Rectangle 28"/>
          <p:cNvSpPr>
            <a:spLocks noChangeAspect="1"/>
          </p:cNvSpPr>
          <p:nvPr/>
        </p:nvSpPr>
        <p:spPr>
          <a:xfrm>
            <a:off x="6886259" y="2566358"/>
            <a:ext cx="360363" cy="36036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91419" tIns="45710" rIns="91419" bIns="45710" anchor="ctr"/>
          <a:lstStyle/>
          <a:p>
            <a:pPr defTabSz="913765" fontAlgn="auto">
              <a:spcBef>
                <a:spcPts val="0"/>
              </a:spcBef>
              <a:spcAft>
                <a:spcPts val="0"/>
              </a:spcAft>
              <a:defRPr/>
            </a:pPr>
            <a:endParaRPr lang="ko-KR" altLang="en-US" sz="1700">
              <a:solidFill>
                <a:schemeClr val="bg1"/>
              </a:solidFill>
              <a:latin typeface="Times New Roman" pitchFamily="18" charset="0"/>
              <a:cs typeface="Times New Roman" pitchFamily="18" charset="0"/>
            </a:endParaRPr>
          </a:p>
        </p:txBody>
      </p:sp>
      <p:sp>
        <p:nvSpPr>
          <p:cNvPr id="33" name="Rectangle 29"/>
          <p:cNvSpPr>
            <a:spLocks noChangeAspect="1"/>
          </p:cNvSpPr>
          <p:nvPr/>
        </p:nvSpPr>
        <p:spPr>
          <a:xfrm>
            <a:off x="7865747" y="3534733"/>
            <a:ext cx="360362" cy="35877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91419" tIns="45710" rIns="91419" bIns="45710" anchor="ctr"/>
          <a:lstStyle/>
          <a:p>
            <a:pPr defTabSz="913765" fontAlgn="auto">
              <a:spcBef>
                <a:spcPts val="0"/>
              </a:spcBef>
              <a:spcAft>
                <a:spcPts val="0"/>
              </a:spcAft>
              <a:defRPr/>
            </a:pPr>
            <a:endParaRPr lang="ko-KR" altLang="en-US" sz="1700">
              <a:solidFill>
                <a:schemeClr val="bg1"/>
              </a:solidFill>
              <a:latin typeface="Times New Roman" pitchFamily="18" charset="0"/>
              <a:cs typeface="Times New Roman" pitchFamily="18" charset="0"/>
            </a:endParaRPr>
          </a:p>
        </p:txBody>
      </p:sp>
      <p:pic>
        <p:nvPicPr>
          <p:cNvPr id="34" name="Picture 490"/>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457009" y="4349121"/>
            <a:ext cx="1036638"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5" name="Straight Arrow Connector 31"/>
          <p:cNvCxnSpPr/>
          <p:nvPr/>
        </p:nvCxnSpPr>
        <p:spPr>
          <a:xfrm rot="10800000" flipV="1">
            <a:off x="4082734" y="3198183"/>
            <a:ext cx="2162175" cy="1150938"/>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2"/>
          <p:cNvCxnSpPr/>
          <p:nvPr/>
        </p:nvCxnSpPr>
        <p:spPr>
          <a:xfrm rot="5400000">
            <a:off x="5982972" y="3255333"/>
            <a:ext cx="1449388" cy="738187"/>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3"/>
          <p:cNvCxnSpPr>
            <a:stCxn id="33" idx="2"/>
          </p:cNvCxnSpPr>
          <p:nvPr/>
        </p:nvCxnSpPr>
        <p:spPr>
          <a:xfrm rot="16200000" flipH="1">
            <a:off x="8030846" y="3909384"/>
            <a:ext cx="455613" cy="423862"/>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11"/>
          <p:cNvSpPr>
            <a:spLocks noChangeArrowheads="1"/>
          </p:cNvSpPr>
          <p:nvPr/>
        </p:nvSpPr>
        <p:spPr bwMode="auto">
          <a:xfrm>
            <a:off x="1749109" y="2283783"/>
            <a:ext cx="228600" cy="228600"/>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lIns="91419" tIns="45710" rIns="91419" bIns="45710"/>
          <a:lstStyle>
            <a:lvl1pPr defTabSz="912495" eaLnBrk="0" hangingPunct="0">
              <a:defRPr kumimoji="1" sz="2400">
                <a:solidFill>
                  <a:schemeClr val="tx1"/>
                </a:solidFill>
                <a:latin typeface="Arial" charset="0"/>
                <a:ea typeface="MS PGothic" panose="020B0600070205080204" pitchFamily="34" charset="-128"/>
              </a:defRPr>
            </a:lvl1pPr>
            <a:lvl2pPr marL="742950" indent="-285750" defTabSz="912495" eaLnBrk="0" hangingPunct="0">
              <a:defRPr kumimoji="1" sz="2400">
                <a:solidFill>
                  <a:schemeClr val="tx1"/>
                </a:solidFill>
                <a:latin typeface="Arial" charset="0"/>
                <a:ea typeface="MS PGothic" panose="020B0600070205080204" pitchFamily="34" charset="-128"/>
              </a:defRPr>
            </a:lvl2pPr>
            <a:lvl3pPr marL="1143000" indent="-228600" defTabSz="912495" eaLnBrk="0" hangingPunct="0">
              <a:defRPr kumimoji="1" sz="2400">
                <a:solidFill>
                  <a:schemeClr val="tx1"/>
                </a:solidFill>
                <a:latin typeface="Arial" charset="0"/>
                <a:ea typeface="MS PGothic" panose="020B0600070205080204" pitchFamily="34" charset="-128"/>
              </a:defRPr>
            </a:lvl3pPr>
            <a:lvl4pPr marL="1600200" indent="-228600" defTabSz="912495" eaLnBrk="0" hangingPunct="0">
              <a:defRPr kumimoji="1" sz="2400">
                <a:solidFill>
                  <a:schemeClr val="tx1"/>
                </a:solidFill>
                <a:latin typeface="Arial" charset="0"/>
                <a:ea typeface="MS PGothic" panose="020B0600070205080204" pitchFamily="34" charset="-128"/>
              </a:defRPr>
            </a:lvl4pPr>
            <a:lvl5pPr marL="2057400" indent="-228600" defTabSz="912495" eaLnBrk="0" hangingPunct="0">
              <a:defRPr kumimoji="1" sz="2400">
                <a:solidFill>
                  <a:schemeClr val="tx1"/>
                </a:solidFill>
                <a:latin typeface="Arial" charset="0"/>
                <a:ea typeface="MS PGothic" panose="020B0600070205080204" pitchFamily="34" charset="-128"/>
              </a:defRPr>
            </a:lvl5pPr>
            <a:lvl6pPr marL="2514600" indent="-228600" defTabSz="912495" eaLnBrk="0" fontAlgn="base" hangingPunct="0">
              <a:spcBef>
                <a:spcPct val="0"/>
              </a:spcBef>
              <a:spcAft>
                <a:spcPct val="0"/>
              </a:spcAft>
              <a:defRPr kumimoji="1" sz="2400">
                <a:solidFill>
                  <a:schemeClr val="tx1"/>
                </a:solidFill>
                <a:latin typeface="Arial" charset="0"/>
                <a:ea typeface="MS PGothic" panose="020B0600070205080204" pitchFamily="34" charset="-128"/>
              </a:defRPr>
            </a:lvl6pPr>
            <a:lvl7pPr marL="2971800" indent="-228600" defTabSz="912495" eaLnBrk="0" fontAlgn="base" hangingPunct="0">
              <a:spcBef>
                <a:spcPct val="0"/>
              </a:spcBef>
              <a:spcAft>
                <a:spcPct val="0"/>
              </a:spcAft>
              <a:defRPr kumimoji="1" sz="2400">
                <a:solidFill>
                  <a:schemeClr val="tx1"/>
                </a:solidFill>
                <a:latin typeface="Arial" charset="0"/>
                <a:ea typeface="MS PGothic" panose="020B0600070205080204" pitchFamily="34" charset="-128"/>
              </a:defRPr>
            </a:lvl7pPr>
            <a:lvl8pPr marL="3429000" indent="-228600" defTabSz="912495" eaLnBrk="0" fontAlgn="base" hangingPunct="0">
              <a:spcBef>
                <a:spcPct val="0"/>
              </a:spcBef>
              <a:spcAft>
                <a:spcPct val="0"/>
              </a:spcAft>
              <a:defRPr kumimoji="1" sz="2400">
                <a:solidFill>
                  <a:schemeClr val="tx1"/>
                </a:solidFill>
                <a:latin typeface="Arial" charset="0"/>
                <a:ea typeface="MS PGothic" panose="020B0600070205080204" pitchFamily="34" charset="-128"/>
              </a:defRPr>
            </a:lvl8pPr>
            <a:lvl9pPr marL="3886200" indent="-228600" defTabSz="912495" eaLnBrk="0" fontAlgn="base" hangingPunct="0">
              <a:spcBef>
                <a:spcPct val="0"/>
              </a:spcBef>
              <a:spcAft>
                <a:spcPct val="0"/>
              </a:spcAft>
              <a:defRPr kumimoji="1" sz="2400">
                <a:solidFill>
                  <a:schemeClr val="tx1"/>
                </a:solidFill>
                <a:latin typeface="Arial" charset="0"/>
                <a:ea typeface="MS PGothic" panose="020B0600070205080204" pitchFamily="34" charset="-128"/>
              </a:defRPr>
            </a:lvl9pPr>
          </a:lstStyle>
          <a:p>
            <a:pPr eaLnBrk="1" hangingPunct="1"/>
            <a:endParaRPr lang="ko-KR" altLang="en-US" sz="1700">
              <a:solidFill>
                <a:schemeClr val="bg1"/>
              </a:solidFill>
              <a:latin typeface="Times New Roman" pitchFamily="18" charset="0"/>
              <a:ea typeface="굴림" charset="-127"/>
              <a:cs typeface="Times New Roman" pitchFamily="18" charset="0"/>
            </a:endParaRPr>
          </a:p>
        </p:txBody>
      </p:sp>
      <p:grpSp>
        <p:nvGrpSpPr>
          <p:cNvPr id="47" name="组合 46"/>
          <p:cNvGrpSpPr/>
          <p:nvPr/>
        </p:nvGrpSpPr>
        <p:grpSpPr>
          <a:xfrm>
            <a:off x="0" y="149176"/>
            <a:ext cx="3065070" cy="715130"/>
            <a:chOff x="0" y="149176"/>
            <a:chExt cx="3065070" cy="715130"/>
          </a:xfrm>
        </p:grpSpPr>
        <p:grpSp>
          <p:nvGrpSpPr>
            <p:cNvPr id="48" name="组合 47"/>
            <p:cNvGrpSpPr/>
            <p:nvPr/>
          </p:nvGrpSpPr>
          <p:grpSpPr>
            <a:xfrm>
              <a:off x="0" y="149176"/>
              <a:ext cx="2487167" cy="707887"/>
              <a:chOff x="-1" y="276767"/>
              <a:chExt cx="2487167" cy="707887"/>
            </a:xfrm>
          </p:grpSpPr>
          <p:sp>
            <p:nvSpPr>
              <p:cNvPr id="50" name="文本框 49"/>
              <p:cNvSpPr txBox="1"/>
              <p:nvPr/>
            </p:nvSpPr>
            <p:spPr>
              <a:xfrm>
                <a:off x="-1" y="276767"/>
                <a:ext cx="2487167" cy="400110"/>
              </a:xfrm>
              <a:prstGeom prst="rect">
                <a:avLst/>
              </a:prstGeom>
              <a:solidFill>
                <a:schemeClr val="accent1">
                  <a:lumMod val="75000"/>
                </a:schemeClr>
              </a:solidFill>
            </p:spPr>
            <p:txBody>
              <a:bodyPr wrap="square" rtlCol="0">
                <a:spAutoFit/>
              </a:bodyPr>
              <a:lstStyle/>
              <a:p>
                <a:pPr lvl="0">
                  <a:defRPr/>
                </a:pPr>
                <a:r>
                  <a:rPr lang="en-US" altLang="zh-CN" sz="2000" spc="-30" dirty="0">
                    <a:solidFill>
                      <a:schemeClr val="bg1"/>
                    </a:solidFill>
                    <a:latin typeface="Times New Roman" pitchFamily="18" charset="0"/>
                    <a:cs typeface="Times New Roman" pitchFamily="18" charset="0"/>
                  </a:rPr>
                  <a:t>Unsupervised Learning</a:t>
                </a:r>
              </a:p>
            </p:txBody>
          </p:sp>
          <p:sp>
            <p:nvSpPr>
              <p:cNvPr id="51" name="文本框 50"/>
              <p:cNvSpPr txBox="1"/>
              <p:nvPr/>
            </p:nvSpPr>
            <p:spPr>
              <a:xfrm>
                <a:off x="0" y="676877"/>
                <a:ext cx="1426463"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3.3 Auto-encoder</a:t>
                </a:r>
                <a:endParaRPr lang="en-US" altLang="zh-CN" sz="1400" dirty="0">
                  <a:latin typeface="Times New Roman" pitchFamily="18" charset="0"/>
                  <a:cs typeface="Times New Roman" pitchFamily="18" charset="0"/>
                </a:endParaRPr>
              </a:p>
            </p:txBody>
          </p:sp>
        </p:grpSp>
        <p:sp>
          <p:nvSpPr>
            <p:cNvPr id="49" name="矩形 48"/>
            <p:cNvSpPr/>
            <p:nvPr/>
          </p:nvSpPr>
          <p:spPr>
            <a:xfrm>
              <a:off x="1426464" y="556529"/>
              <a:ext cx="1638606"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3.3.3 Sparse Coding</a:t>
              </a:r>
              <a:endParaRPr lang="en-US" altLang="zh-CN" sz="1400" dirty="0">
                <a:latin typeface="Times New Roman" pitchFamily="18" charset="0"/>
                <a:cs typeface="Times New Roman"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345427" y="981445"/>
            <a:ext cx="10602851" cy="5383718"/>
            <a:chOff x="345427" y="981445"/>
            <a:chExt cx="10602851" cy="5383718"/>
          </a:xfrm>
        </p:grpSpPr>
        <mc:AlternateContent xmlns:mc="http://schemas.openxmlformats.org/markup-compatibility/2006">
          <mc:Choice xmlns:a14="http://schemas.microsoft.com/office/drawing/2010/main" Requires="a14">
            <p:sp>
              <p:nvSpPr>
                <p:cNvPr id="2" name="矩形 1"/>
                <p:cNvSpPr/>
                <p:nvPr/>
              </p:nvSpPr>
              <p:spPr>
                <a:xfrm>
                  <a:off x="345427" y="981445"/>
                  <a:ext cx="10602851" cy="5383718"/>
                </a:xfrm>
                <a:prstGeom prst="rect">
                  <a:avLst/>
                </a:prstGeom>
              </p:spPr>
              <p:txBody>
                <a:bodyPr wrap="square">
                  <a:spAutoFit/>
                </a:bodyPr>
                <a:lstStyle/>
                <a:p>
                  <a:pPr marL="285750" indent="-285750">
                    <a:lnSpc>
                      <a:spcPct val="130000"/>
                    </a:lnSpc>
                    <a:spcBef>
                      <a:spcPts val="500"/>
                    </a:spcBef>
                    <a:buFont typeface="Arial" panose="020B0604020202020204" pitchFamily="34" charset="0"/>
                    <a:buChar char="•"/>
                  </a:pPr>
                  <a:r>
                    <a:rPr lang="en-US" altLang="zh-CN" sz="1400" dirty="0" smtClean="0">
                      <a:latin typeface="Times New Roman" panose="02020603050405020304" pitchFamily="18" charset="0"/>
                      <a:cs typeface="Times New Roman" panose="02020603050405020304" pitchFamily="18" charset="0"/>
                    </a:rPr>
                    <a:t>Sparse coding is a class of unsupervised methods for learning sets of over-complete bases to represent data efficiently. </a:t>
                  </a:r>
                </a:p>
                <a:p>
                  <a:pPr marL="285750" indent="-285750">
                    <a:lnSpc>
                      <a:spcPct val="130000"/>
                    </a:lnSpc>
                    <a:spcBef>
                      <a:spcPts val="500"/>
                    </a:spcBef>
                    <a:buFont typeface="Arial" panose="020B0604020202020204" pitchFamily="34" charset="0"/>
                    <a:buChar char="•"/>
                  </a:pPr>
                  <a:r>
                    <a:rPr lang="en-US" altLang="zh-CN" sz="1400" dirty="0" smtClean="0">
                      <a:latin typeface="Times New Roman" panose="02020603050405020304" pitchFamily="18" charset="0"/>
                      <a:cs typeface="Times New Roman" panose="02020603050405020304" pitchFamily="18" charset="0"/>
                    </a:rPr>
                    <a:t>The </a:t>
                  </a:r>
                  <a:r>
                    <a:rPr lang="en-US" altLang="zh-CN" sz="1400" dirty="0">
                      <a:latin typeface="Times New Roman" panose="02020603050405020304" pitchFamily="18" charset="0"/>
                      <a:cs typeface="Times New Roman" panose="02020603050405020304" pitchFamily="18" charset="0"/>
                    </a:rPr>
                    <a:t>aim of sparse coding is to find a set of basis vectors </a:t>
                  </a:r>
                  <a14:m>
                    <m:oMath xmlns:m="http://schemas.openxmlformats.org/officeDocument/2006/math">
                      <m:sSub>
                        <m:sSubPr>
                          <m:ctrlPr>
                            <a:rPr lang="en-US" altLang="zh-CN" sz="1400" i="1" dirty="0" smtClean="0">
                              <a:latin typeface="Cambria Math" panose="02040503050406030204" pitchFamily="18" charset="0"/>
                              <a:cs typeface="Times New Roman" panose="02020603050405020304" pitchFamily="18" charset="0"/>
                            </a:rPr>
                          </m:ctrlPr>
                        </m:sSubPr>
                        <m:e>
                          <m:r>
                            <a:rPr lang="en-US" altLang="zh-CN" sz="1400" i="1" dirty="0">
                              <a:latin typeface="Cambria Math" panose="02040503050406030204" pitchFamily="18" charset="0"/>
                              <a:cs typeface="Times New Roman" panose="02020603050405020304" pitchFamily="18" charset="0"/>
                            </a:rPr>
                            <m:t>𝜙</m:t>
                          </m:r>
                        </m:e>
                        <m:sub>
                          <m:r>
                            <a:rPr lang="en-US" altLang="zh-CN" sz="1400" b="0" i="1" dirty="0" smtClean="0">
                              <a:latin typeface="Cambria Math" panose="02040503050406030204" pitchFamily="18" charset="0"/>
                              <a:cs typeface="Times New Roman" panose="02020603050405020304" pitchFamily="18" charset="0"/>
                            </a:rPr>
                            <m:t>𝑖</m:t>
                          </m:r>
                        </m:sub>
                      </m:sSub>
                    </m:oMath>
                  </a14:m>
                  <a:r>
                    <a:rPr lang="en-US" altLang="zh-CN" sz="1400" dirty="0" smtClean="0">
                      <a:latin typeface="Times New Roman" panose="02020603050405020304" pitchFamily="18" charset="0"/>
                      <a:cs typeface="Times New Roman" panose="02020603050405020304" pitchFamily="18" charset="0"/>
                    </a:rPr>
                    <a:t> such </a:t>
                  </a:r>
                  <a:r>
                    <a:rPr lang="en-US" altLang="zh-CN" sz="1400" dirty="0">
                      <a:latin typeface="Times New Roman" panose="02020603050405020304" pitchFamily="18" charset="0"/>
                      <a:cs typeface="Times New Roman" panose="02020603050405020304" pitchFamily="18" charset="0"/>
                    </a:rPr>
                    <a:t>that we can represent an input vector </a:t>
                  </a:r>
                  <a:r>
                    <a:rPr lang="en-US" altLang="zh-CN" sz="1400" b="1" dirty="0" smtClean="0">
                      <a:latin typeface="Times New Roman" panose="02020603050405020304" pitchFamily="18" charset="0"/>
                      <a:cs typeface="Times New Roman" panose="02020603050405020304" pitchFamily="18" charset="0"/>
                    </a:rPr>
                    <a:t>*</a:t>
                  </a:r>
                  <a:r>
                    <a:rPr lang="en-US" altLang="zh-CN" sz="1400" dirty="0" smtClean="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as a linear combination of these basis vectors</a:t>
                  </a:r>
                  <a:r>
                    <a:rPr lang="en-US" altLang="zh-CN" sz="1400" dirty="0" smtClean="0">
                      <a:latin typeface="Times New Roman" panose="02020603050405020304" pitchFamily="18" charset="0"/>
                      <a:cs typeface="Times New Roman" panose="02020603050405020304" pitchFamily="18" charset="0"/>
                    </a:rPr>
                    <a:t>:</a:t>
                  </a:r>
                </a:p>
                <a:p>
                  <a:pPr>
                    <a:lnSpc>
                      <a:spcPct val="130000"/>
                    </a:lnSpc>
                    <a:spcBef>
                      <a:spcPts val="500"/>
                    </a:spcBef>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𝑥</m:t>
                        </m:r>
                        <m:r>
                          <a:rPr lang="en-US" altLang="zh-CN" sz="1400" b="0" i="1" smtClean="0">
                            <a:latin typeface="Cambria Math" panose="02040503050406030204" pitchFamily="18" charset="0"/>
                            <a:cs typeface="Times New Roman" panose="02020603050405020304" pitchFamily="18" charset="0"/>
                          </a:rPr>
                          <m:t>=</m:t>
                        </m:r>
                        <m:nary>
                          <m:naryPr>
                            <m:chr m:val="∑"/>
                            <m:ctrlPr>
                              <a:rPr lang="en-US" altLang="zh-CN" sz="1400" b="0" i="1" smtClean="0">
                                <a:latin typeface="Cambria Math" panose="02040503050406030204" pitchFamily="18" charset="0"/>
                                <a:cs typeface="Times New Roman" panose="02020603050405020304" pitchFamily="18" charset="0"/>
                              </a:rPr>
                            </m:ctrlPr>
                          </m:naryPr>
                          <m:sub>
                            <m:r>
                              <m:rPr>
                                <m:brk m:alnAt="23"/>
                              </m:rPr>
                              <a:rPr lang="en-US" altLang="zh-CN" sz="1400" b="0" i="1" smtClean="0">
                                <a:latin typeface="Cambria Math" panose="02040503050406030204" pitchFamily="18" charset="0"/>
                                <a:cs typeface="Times New Roman" panose="02020603050405020304" pitchFamily="18" charset="0"/>
                              </a:rPr>
                              <m:t>𝑖</m:t>
                            </m:r>
                            <m:r>
                              <a:rPr lang="en-US" altLang="zh-CN" sz="1400" b="0" i="1" smtClean="0">
                                <a:latin typeface="Cambria Math" panose="02040503050406030204" pitchFamily="18" charset="0"/>
                                <a:cs typeface="Times New Roman" panose="02020603050405020304" pitchFamily="18" charset="0"/>
                              </a:rPr>
                              <m:t>=1</m:t>
                            </m:r>
                          </m:sub>
                          <m:sup>
                            <m:r>
                              <a:rPr lang="en-US" altLang="zh-CN" sz="1400" b="0" i="1" smtClean="0">
                                <a:latin typeface="Cambria Math" panose="02040503050406030204" pitchFamily="18" charset="0"/>
                                <a:cs typeface="Times New Roman" panose="02020603050405020304" pitchFamily="18" charset="0"/>
                              </a:rPr>
                              <m:t>𝑘</m:t>
                            </m:r>
                          </m:sup>
                          <m:e>
                            <m:sSub>
                              <m:sSubPr>
                                <m:ctrlPr>
                                  <a:rPr lang="en-US" altLang="zh-CN" sz="1400" b="0" i="1" smtClean="0">
                                    <a:latin typeface="Cambria Math" panose="02040503050406030204" pitchFamily="18" charset="0"/>
                                    <a:cs typeface="Times New Roman" panose="02020603050405020304" pitchFamily="18" charset="0"/>
                                  </a:rPr>
                                </m:ctrlPr>
                              </m:sSubPr>
                              <m:e>
                                <m:r>
                                  <a:rPr lang="en-US" altLang="zh-CN" sz="1400" b="0" i="1" smtClean="0">
                                    <a:latin typeface="Cambria Math" panose="02040503050406030204" pitchFamily="18" charset="0"/>
                                    <a:cs typeface="Times New Roman" panose="02020603050405020304" pitchFamily="18" charset="0"/>
                                  </a:rPr>
                                  <m:t>𝑎</m:t>
                                </m:r>
                              </m:e>
                              <m:sub>
                                <m:r>
                                  <a:rPr lang="en-US" altLang="zh-CN" sz="1400" b="0" i="1" smtClean="0">
                                    <a:latin typeface="Cambria Math" panose="02040503050406030204" pitchFamily="18" charset="0"/>
                                    <a:cs typeface="Times New Roman" panose="02020603050405020304" pitchFamily="18" charset="0"/>
                                  </a:rPr>
                                  <m:t>𝑖</m:t>
                                </m:r>
                              </m:sub>
                            </m:sSub>
                            <m:sSub>
                              <m:sSubPr>
                                <m:ctrlPr>
                                  <a:rPr lang="en-US" altLang="zh-CN" sz="1400" i="1" dirty="0">
                                    <a:latin typeface="Cambria Math" panose="02040503050406030204" pitchFamily="18" charset="0"/>
                                    <a:cs typeface="Times New Roman" panose="02020603050405020304" pitchFamily="18" charset="0"/>
                                  </a:rPr>
                                </m:ctrlPr>
                              </m:sSubPr>
                              <m:e>
                                <m:r>
                                  <a:rPr lang="en-US" altLang="zh-CN" sz="1400" i="1" dirty="0">
                                    <a:latin typeface="Cambria Math" panose="02040503050406030204" pitchFamily="18" charset="0"/>
                                    <a:cs typeface="Times New Roman" panose="02020603050405020304" pitchFamily="18" charset="0"/>
                                  </a:rPr>
                                  <m:t>𝜙</m:t>
                                </m:r>
                              </m:e>
                              <m:sub>
                                <m:r>
                                  <a:rPr lang="en-US" altLang="zh-CN" sz="1400" i="1" dirty="0">
                                    <a:latin typeface="Cambria Math" panose="02040503050406030204" pitchFamily="18" charset="0"/>
                                    <a:cs typeface="Times New Roman" panose="02020603050405020304" pitchFamily="18" charset="0"/>
                                  </a:rPr>
                                  <m:t>𝑖</m:t>
                                </m:r>
                              </m:sub>
                            </m:sSub>
                          </m:e>
                        </m:nary>
                      </m:oMath>
                    </m:oMathPara>
                  </a14:m>
                  <a:endParaRPr lang="en-US" altLang="zh-CN" sz="1400" dirty="0" smtClean="0">
                    <a:latin typeface="Times New Roman" panose="02020603050405020304" pitchFamily="18" charset="0"/>
                    <a:cs typeface="Times New Roman" panose="02020603050405020304" pitchFamily="18" charset="0"/>
                  </a:endParaRPr>
                </a:p>
                <a:p>
                  <a:pPr marL="285750" indent="-285750">
                    <a:lnSpc>
                      <a:spcPct val="130000"/>
                    </a:lnSpc>
                    <a:spcBef>
                      <a:spcPts val="500"/>
                    </a:spcBef>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we wish to learn an over-complete set of basis vectors to represent input vectors </a:t>
                  </a:r>
                  <a14:m>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𝑥</m:t>
                      </m:r>
                      <m:r>
                        <a:rPr lang="en-US" altLang="zh-CN" sz="14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14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b="0" i="1" smtClean="0">
                              <a:latin typeface="Cambria Math" panose="02040503050406030204" pitchFamily="18" charset="0"/>
                              <a:ea typeface="Cambria Math" panose="02040503050406030204" pitchFamily="18" charset="0"/>
                              <a:cs typeface="Times New Roman" panose="02020603050405020304" pitchFamily="18" charset="0"/>
                            </a:rPr>
                            <m:t>ℛ</m:t>
                          </m:r>
                        </m:e>
                        <m:sup>
                          <m:r>
                            <a:rPr lang="en-US" altLang="zh-CN" sz="1400" b="0" i="1" smtClean="0">
                              <a:latin typeface="Cambria Math" panose="02040503050406030204" pitchFamily="18" charset="0"/>
                              <a:ea typeface="Cambria Math" panose="02040503050406030204" pitchFamily="18" charset="0"/>
                              <a:cs typeface="Times New Roman" panose="02020603050405020304" pitchFamily="18" charset="0"/>
                            </a:rPr>
                            <m:t>𝑛</m:t>
                          </m:r>
                        </m:sup>
                      </m:sSup>
                    </m:oMath>
                  </a14:m>
                  <a:r>
                    <a:rPr lang="zh-CN" altLang="en-US" sz="1400" dirty="0" smtClean="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(i.e. such that </a:t>
                  </a:r>
                  <a:r>
                    <a:rPr lang="en-US" altLang="zh-CN" sz="1400" dirty="0" smtClean="0">
                      <a:latin typeface="Times New Roman" panose="02020603050405020304" pitchFamily="18" charset="0"/>
                      <a:cs typeface="Times New Roman" panose="02020603050405020304" pitchFamily="18" charset="0"/>
                    </a:rPr>
                    <a:t>k&gt;n). </a:t>
                  </a:r>
                  <a:r>
                    <a:rPr lang="en-US" altLang="zh-CN" sz="1400" dirty="0">
                      <a:latin typeface="Times New Roman" panose="02020603050405020304" pitchFamily="18" charset="0"/>
                      <a:cs typeface="Times New Roman" panose="02020603050405020304" pitchFamily="18" charset="0"/>
                    </a:rPr>
                    <a:t>The advantage of having an over-complete basis is that our basis vectors are better able to capture structures and patterns inherent in the input data. </a:t>
                  </a:r>
                  <a:endParaRPr lang="en-US" altLang="zh-CN" sz="1400" dirty="0" smtClean="0">
                    <a:latin typeface="Times New Roman" panose="02020603050405020304" pitchFamily="18" charset="0"/>
                    <a:cs typeface="Times New Roman" panose="02020603050405020304" pitchFamily="18" charset="0"/>
                  </a:endParaRPr>
                </a:p>
                <a:p>
                  <a:pPr>
                    <a:lnSpc>
                      <a:spcPct val="130000"/>
                    </a:lnSpc>
                    <a:spcBef>
                      <a:spcPts val="500"/>
                    </a:spcBef>
                  </a:pPr>
                  <a:endParaRPr lang="en-US" altLang="zh-CN" sz="1400" dirty="0">
                    <a:latin typeface="Times New Roman" panose="02020603050405020304" pitchFamily="18" charset="0"/>
                    <a:cs typeface="Times New Roman" panose="02020603050405020304" pitchFamily="18" charset="0"/>
                  </a:endParaRPr>
                </a:p>
                <a:p>
                  <a:pPr marL="285750" indent="-285750">
                    <a:lnSpc>
                      <a:spcPct val="130000"/>
                    </a:lnSpc>
                    <a:spcBef>
                      <a:spcPts val="500"/>
                    </a:spcBef>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We define the sparse coding cost function on a set of </a:t>
                  </a:r>
                  <a:r>
                    <a:rPr lang="en-US" altLang="zh-CN" sz="1400" dirty="0" smtClean="0">
                      <a:latin typeface="Times New Roman" panose="02020603050405020304" pitchFamily="18" charset="0"/>
                      <a:cs typeface="Times New Roman" panose="02020603050405020304" pitchFamily="18" charset="0"/>
                    </a:rPr>
                    <a:t>m </a:t>
                  </a:r>
                  <a:r>
                    <a:rPr lang="en-US" altLang="zh-CN" sz="1400" dirty="0">
                      <a:latin typeface="Times New Roman" panose="02020603050405020304" pitchFamily="18" charset="0"/>
                      <a:cs typeface="Times New Roman" panose="02020603050405020304" pitchFamily="18" charset="0"/>
                    </a:rPr>
                    <a:t>input vectors </a:t>
                  </a:r>
                  <a:r>
                    <a:rPr lang="en-US" altLang="zh-CN" sz="1400" dirty="0" smtClean="0">
                      <a:latin typeface="Times New Roman" panose="02020603050405020304" pitchFamily="18" charset="0"/>
                      <a:cs typeface="Times New Roman" panose="02020603050405020304" pitchFamily="18" charset="0"/>
                    </a:rPr>
                    <a:t>as</a:t>
                  </a:r>
                </a:p>
                <a:p>
                  <a:pPr>
                    <a:lnSpc>
                      <a:spcPct val="130000"/>
                    </a:lnSpc>
                    <a:spcBef>
                      <a:spcPts val="500"/>
                    </a:spcBef>
                  </a:pPr>
                  <a:endParaRPr lang="en-US" altLang="zh-CN" sz="1400" dirty="0">
                    <a:latin typeface="Times New Roman" panose="02020603050405020304" pitchFamily="18" charset="0"/>
                    <a:cs typeface="Times New Roman" panose="02020603050405020304" pitchFamily="18" charset="0"/>
                  </a:endParaRPr>
                </a:p>
                <a:p>
                  <a:pPr>
                    <a:lnSpc>
                      <a:spcPct val="130000"/>
                    </a:lnSpc>
                    <a:spcBef>
                      <a:spcPts val="500"/>
                    </a:spcBef>
                  </a:pPr>
                  <a:endParaRPr lang="en-US" altLang="zh-CN" sz="1400" dirty="0" smtClean="0">
                    <a:latin typeface="Times New Roman" panose="02020603050405020304" pitchFamily="18" charset="0"/>
                    <a:cs typeface="Times New Roman" panose="02020603050405020304" pitchFamily="18" charset="0"/>
                  </a:endParaRPr>
                </a:p>
                <a:p>
                  <a:pPr>
                    <a:lnSpc>
                      <a:spcPct val="130000"/>
                    </a:lnSpc>
                    <a:spcBef>
                      <a:spcPts val="500"/>
                    </a:spcBef>
                  </a:pPr>
                  <a:endParaRPr lang="en-US" altLang="zh-CN" sz="1400" dirty="0">
                    <a:latin typeface="Times New Roman" panose="02020603050405020304" pitchFamily="18" charset="0"/>
                    <a:cs typeface="Times New Roman" panose="02020603050405020304" pitchFamily="18" charset="0"/>
                  </a:endParaRPr>
                </a:p>
                <a:p>
                  <a:pPr>
                    <a:lnSpc>
                      <a:spcPct val="130000"/>
                    </a:lnSpc>
                    <a:spcBef>
                      <a:spcPts val="500"/>
                    </a:spcBef>
                  </a:pPr>
                  <a:endParaRPr lang="en-US" altLang="zh-CN" sz="1400" dirty="0" smtClean="0">
                    <a:latin typeface="Times New Roman" panose="02020603050405020304" pitchFamily="18" charset="0"/>
                    <a:cs typeface="Times New Roman" panose="02020603050405020304" pitchFamily="18" charset="0"/>
                  </a:endParaRPr>
                </a:p>
                <a:p>
                  <a:pPr>
                    <a:lnSpc>
                      <a:spcPct val="130000"/>
                    </a:lnSpc>
                    <a:spcBef>
                      <a:spcPts val="500"/>
                    </a:spcBef>
                  </a:pPr>
                  <a:r>
                    <a:rPr lang="en-US" altLang="zh-CN" sz="1400" dirty="0">
                      <a:latin typeface="Times New Roman" panose="02020603050405020304" pitchFamily="18" charset="0"/>
                      <a:cs typeface="Times New Roman" panose="02020603050405020304" pitchFamily="18" charset="0"/>
                    </a:rPr>
                    <a:t>where S</a:t>
                  </a:r>
                  <a:r>
                    <a:rPr lang="en-US" altLang="zh-CN" sz="1400" dirty="0" smtClean="0">
                      <a:latin typeface="Times New Roman" panose="02020603050405020304" pitchFamily="18" charset="0"/>
                      <a:cs typeface="Times New Roman" panose="02020603050405020304" pitchFamily="18" charset="0"/>
                    </a:rPr>
                    <a:t>(.) is </a:t>
                  </a:r>
                  <a:r>
                    <a:rPr lang="en-US" altLang="zh-CN" sz="1400" dirty="0">
                      <a:latin typeface="Times New Roman" panose="02020603050405020304" pitchFamily="18" charset="0"/>
                      <a:cs typeface="Times New Roman" panose="02020603050405020304" pitchFamily="18" charset="0"/>
                    </a:rPr>
                    <a:t>a sparsity cost function which penalizes </a:t>
                  </a:r>
                  <a14:m>
                    <m:oMath xmlns:m="http://schemas.openxmlformats.org/officeDocument/2006/math">
                      <m:sSub>
                        <m:sSubPr>
                          <m:ctrlPr>
                            <a:rPr lang="en-US" altLang="zh-CN" sz="1400" i="1">
                              <a:latin typeface="Cambria Math" panose="02040503050406030204" pitchFamily="18" charset="0"/>
                              <a:cs typeface="Times New Roman" panose="02020603050405020304" pitchFamily="18" charset="0"/>
                            </a:rPr>
                          </m:ctrlPr>
                        </m:sSubPr>
                        <m:e>
                          <m:r>
                            <a:rPr lang="en-US" altLang="zh-CN" sz="1400" i="1">
                              <a:latin typeface="Cambria Math" panose="02040503050406030204" pitchFamily="18" charset="0"/>
                              <a:cs typeface="Times New Roman" panose="02020603050405020304" pitchFamily="18" charset="0"/>
                            </a:rPr>
                            <m:t>𝑎</m:t>
                          </m:r>
                        </m:e>
                        <m:sub>
                          <m:r>
                            <a:rPr lang="en-US" altLang="zh-CN" sz="1400" i="1">
                              <a:latin typeface="Cambria Math" panose="02040503050406030204" pitchFamily="18" charset="0"/>
                              <a:cs typeface="Times New Roman" panose="02020603050405020304" pitchFamily="18" charset="0"/>
                            </a:rPr>
                            <m:t>𝑖</m:t>
                          </m:r>
                        </m:sub>
                      </m:sSub>
                    </m:oMath>
                  </a14:m>
                  <a:r>
                    <a:rPr lang="en-US" altLang="zh-CN" sz="1400" dirty="0" smtClean="0">
                      <a:latin typeface="Times New Roman" panose="02020603050405020304" pitchFamily="18" charset="0"/>
                      <a:cs typeface="Times New Roman" panose="02020603050405020304" pitchFamily="18" charset="0"/>
                    </a:rPr>
                    <a:t> for </a:t>
                  </a:r>
                  <a:r>
                    <a:rPr lang="en-US" altLang="zh-CN" sz="1400" dirty="0">
                      <a:latin typeface="Times New Roman" panose="02020603050405020304" pitchFamily="18" charset="0"/>
                      <a:cs typeface="Times New Roman" panose="02020603050405020304" pitchFamily="18" charset="0"/>
                    </a:rPr>
                    <a:t>being far from zero. We can interpret the first term of the sparse coding objective as a reconstruction term which tries to force the algorithm to provide a good representation of </a:t>
                  </a:r>
                  <a:r>
                    <a:rPr lang="en-US" altLang="zh-CN" sz="1400" b="1" dirty="0" smtClean="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and the second term as a sparsity penalty which forces our representation of </a:t>
                  </a:r>
                  <a:r>
                    <a:rPr lang="en-US" altLang="zh-CN" sz="1400" b="1" dirty="0" smtClean="0">
                      <a:latin typeface="Times New Roman" panose="02020603050405020304" pitchFamily="18" charset="0"/>
                      <a:cs typeface="Times New Roman" panose="02020603050405020304" pitchFamily="18" charset="0"/>
                    </a:rPr>
                    <a:t>*</a:t>
                  </a:r>
                  <a:r>
                    <a:rPr lang="en-US" altLang="zh-CN" sz="1400" dirty="0" smtClean="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to be sparse. The constant </a:t>
                  </a:r>
                  <a:r>
                    <a:rPr lang="el-GR" altLang="zh-CN" sz="1400" dirty="0" smtClean="0">
                      <a:latin typeface="Times New Roman" panose="02020603050405020304" pitchFamily="18" charset="0"/>
                      <a:cs typeface="Times New Roman" panose="02020603050405020304" pitchFamily="18" charset="0"/>
                    </a:rPr>
                    <a:t>λ</a:t>
                  </a:r>
                  <a:r>
                    <a:rPr lang="en-US" altLang="zh-CN" sz="1400" dirty="0" smtClean="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is a scaling constant to determine the relative importance of these two contributions.</a:t>
                  </a:r>
                  <a:endParaRPr lang="en-US" altLang="zh-CN" sz="1400" dirty="0" smtClean="0">
                    <a:latin typeface="Times New Roman" panose="02020603050405020304" pitchFamily="18" charset="0"/>
                    <a:cs typeface="Times New Roman" panose="02020603050405020304" pitchFamily="18" charset="0"/>
                  </a:endParaRPr>
                </a:p>
              </p:txBody>
            </p:sp>
          </mc:Choice>
          <mc:Fallback>
            <p:sp>
              <p:nvSpPr>
                <p:cNvPr id="2" name="矩形 1"/>
                <p:cNvSpPr>
                  <a:spLocks noRot="1" noChangeAspect="1" noMove="1" noResize="1" noEditPoints="1" noAdjustHandles="1" noChangeArrowheads="1" noChangeShapeType="1" noTextEdit="1"/>
                </p:cNvSpPr>
                <p:nvPr/>
              </p:nvSpPr>
              <p:spPr>
                <a:xfrm>
                  <a:off x="345427" y="981445"/>
                  <a:ext cx="10602851" cy="5383718"/>
                </a:xfrm>
                <a:prstGeom prst="rect">
                  <a:avLst/>
                </a:prstGeom>
                <a:blipFill rotWithShape="1">
                  <a:blip r:embed="rId1"/>
                  <a:stretch>
                    <a:fillRect l="-173" r="-403"/>
                  </a:stretch>
                </a:blipFill>
              </p:spPr>
              <p:txBody>
                <a:bodyPr/>
                <a:lstStyle/>
                <a:p>
                  <a:r>
                    <a:rPr lang="zh-CN" altLang="en-US">
                      <a:noFill/>
                    </a:rPr>
                    <a:t> </a:t>
                  </a:r>
                </a:p>
              </p:txBody>
            </p:sp>
          </mc:Fallback>
        </mc:AlternateContent>
        <p:pic>
          <p:nvPicPr>
            <p:cNvPr id="8" name="图片 7"/>
            <p:cNvPicPr>
              <a:picLocks noChangeAspect="1"/>
            </p:cNvPicPr>
            <p:nvPr/>
          </p:nvPicPr>
          <p:blipFill>
            <a:blip r:embed="rId2">
              <a:extLst>
                <a:ext uri="{BEBA8EAE-BF5A-486C-A8C5-ECC9F3942E4B}">
                  <a14:imgProps xmlns:a14="http://schemas.microsoft.com/office/drawing/2010/main">
                    <a14:imgLayer r:embed="rId3">
                      <a14:imgEffect>
                        <a14:brightnessContrast bright="10000"/>
                      </a14:imgEffect>
                      <a14:imgEffect>
                        <a14:sharpenSoften amount="42000"/>
                      </a14:imgEffect>
                    </a14:imgLayer>
                  </a14:imgProps>
                </a:ext>
              </a:extLst>
            </a:blip>
            <a:stretch>
              <a:fillRect/>
            </a:stretch>
          </p:blipFill>
          <p:spPr>
            <a:xfrm>
              <a:off x="2463817" y="4153828"/>
              <a:ext cx="6366069" cy="1098951"/>
            </a:xfrm>
            <a:prstGeom prst="rect">
              <a:avLst/>
            </a:prstGeom>
          </p:spPr>
        </p:pic>
      </p:grpSp>
      <p:grpSp>
        <p:nvGrpSpPr>
          <p:cNvPr id="16" name="组合 15"/>
          <p:cNvGrpSpPr/>
          <p:nvPr/>
        </p:nvGrpSpPr>
        <p:grpSpPr>
          <a:xfrm>
            <a:off x="0" y="149176"/>
            <a:ext cx="3065070" cy="715130"/>
            <a:chOff x="0" y="149176"/>
            <a:chExt cx="3065070" cy="715130"/>
          </a:xfrm>
        </p:grpSpPr>
        <p:grpSp>
          <p:nvGrpSpPr>
            <p:cNvPr id="17" name="组合 16"/>
            <p:cNvGrpSpPr/>
            <p:nvPr/>
          </p:nvGrpSpPr>
          <p:grpSpPr>
            <a:xfrm>
              <a:off x="0" y="149176"/>
              <a:ext cx="2487167" cy="707887"/>
              <a:chOff x="-1" y="276767"/>
              <a:chExt cx="2487167" cy="707887"/>
            </a:xfrm>
          </p:grpSpPr>
          <p:sp>
            <p:nvSpPr>
              <p:cNvPr id="19" name="文本框 18"/>
              <p:cNvSpPr txBox="1"/>
              <p:nvPr/>
            </p:nvSpPr>
            <p:spPr>
              <a:xfrm>
                <a:off x="-1" y="276767"/>
                <a:ext cx="2487167" cy="400110"/>
              </a:xfrm>
              <a:prstGeom prst="rect">
                <a:avLst/>
              </a:prstGeom>
              <a:solidFill>
                <a:schemeClr val="accent1">
                  <a:lumMod val="75000"/>
                </a:schemeClr>
              </a:solidFill>
            </p:spPr>
            <p:txBody>
              <a:bodyPr wrap="square" rtlCol="0">
                <a:spAutoFit/>
              </a:bodyPr>
              <a:lstStyle/>
              <a:p>
                <a:pPr lvl="0">
                  <a:defRPr/>
                </a:pPr>
                <a:r>
                  <a:rPr lang="en-US" altLang="zh-CN" sz="2000" spc="-30" dirty="0">
                    <a:solidFill>
                      <a:schemeClr val="bg1"/>
                    </a:solidFill>
                    <a:latin typeface="Times New Roman" pitchFamily="18" charset="0"/>
                    <a:cs typeface="Times New Roman" pitchFamily="18" charset="0"/>
                  </a:rPr>
                  <a:t>Unsupervised Learning</a:t>
                </a:r>
              </a:p>
            </p:txBody>
          </p:sp>
          <p:sp>
            <p:nvSpPr>
              <p:cNvPr id="20" name="文本框 19"/>
              <p:cNvSpPr txBox="1"/>
              <p:nvPr/>
            </p:nvSpPr>
            <p:spPr>
              <a:xfrm>
                <a:off x="0" y="676877"/>
                <a:ext cx="1426463"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3.3 Auto-encoder</a:t>
                </a:r>
                <a:endParaRPr lang="en-US" altLang="zh-CN" sz="1400" dirty="0">
                  <a:latin typeface="Times New Roman" pitchFamily="18" charset="0"/>
                  <a:cs typeface="Times New Roman" pitchFamily="18" charset="0"/>
                </a:endParaRPr>
              </a:p>
            </p:txBody>
          </p:sp>
        </p:grpSp>
        <p:sp>
          <p:nvSpPr>
            <p:cNvPr id="18" name="矩形 17"/>
            <p:cNvSpPr/>
            <p:nvPr/>
          </p:nvSpPr>
          <p:spPr>
            <a:xfrm>
              <a:off x="1426464" y="556529"/>
              <a:ext cx="1638606"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3.3.3 Sparse Coding</a:t>
              </a:r>
              <a:endParaRPr lang="en-US" altLang="zh-CN" sz="1400" dirty="0">
                <a:latin typeface="Times New Roman" pitchFamily="18" charset="0"/>
                <a:cs typeface="Times New Roman"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8793" y="4436621"/>
            <a:ext cx="10602851" cy="1248868"/>
          </a:xfrm>
          <a:prstGeom prst="rect">
            <a:avLst/>
          </a:prstGeom>
        </p:spPr>
        <p:txBody>
          <a:bodyPr wrap="square">
            <a:spAutoFit/>
          </a:bodyPr>
          <a:lstStyle/>
          <a:p>
            <a:pPr>
              <a:lnSpc>
                <a:spcPct val="130000"/>
              </a:lnSpc>
              <a:spcBef>
                <a:spcPts val="500"/>
              </a:spcBef>
            </a:pPr>
            <a:r>
              <a:rPr lang="en-US" altLang="zh-CN" sz="1400" b="1" dirty="0" smtClean="0">
                <a:latin typeface="Times New Roman" pitchFamily="18" charset="0"/>
                <a:cs typeface="Times New Roman" pitchFamily="18" charset="0"/>
              </a:rPr>
              <a:t>Limitation</a:t>
            </a:r>
            <a:endParaRPr lang="en-US" altLang="zh-CN" sz="1400" b="1" dirty="0" smtClean="0">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400" dirty="0" smtClean="0">
                <a:latin typeface="Times New Roman" pitchFamily="18" charset="0"/>
                <a:cs typeface="Times New Roman" pitchFamily="18" charset="0"/>
              </a:rPr>
              <a:t>Even after </a:t>
            </a:r>
            <a:r>
              <a:rPr lang="en-US" altLang="zh-CN" sz="1400" dirty="0">
                <a:latin typeface="Times New Roman" pitchFamily="18" charset="0"/>
                <a:cs typeface="Times New Roman" pitchFamily="18" charset="0"/>
              </a:rPr>
              <a:t>a set of basis vectors have been learnt, in order to “encode” a new data example, optimization must be performed to obtain the required coefficients. This significant “runtime” cost means that sparse coding is computationally expensive to implement even at test time especially compared to typical feedforward architectures.</a:t>
            </a:r>
            <a:endParaRPr lang="en-US" altLang="zh-CN" sz="1400" dirty="0" smtClean="0">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3" name="矩形 2"/>
              <p:cNvSpPr/>
              <p:nvPr/>
            </p:nvSpPr>
            <p:spPr>
              <a:xfrm>
                <a:off x="568793" y="3054407"/>
                <a:ext cx="6096000" cy="1060803"/>
              </a:xfrm>
              <a:prstGeom prst="rect">
                <a:avLst/>
              </a:prstGeom>
            </p:spPr>
            <p:txBody>
              <a:bodyPr wrap="square">
                <a:spAutoFit/>
              </a:bodyPr>
              <a:lstStyle/>
              <a:p>
                <a:pPr>
                  <a:lnSpc>
                    <a:spcPct val="130000"/>
                  </a:lnSpc>
                  <a:spcBef>
                    <a:spcPts val="500"/>
                  </a:spcBef>
                </a:pPr>
                <a:r>
                  <a:rPr lang="en-US" altLang="zh-CN" sz="1400" b="1" dirty="0">
                    <a:latin typeface="Times New Roman" panose="02020603050405020304" pitchFamily="18" charset="0"/>
                    <a:cs typeface="Times New Roman" panose="02020603050405020304" pitchFamily="18" charset="0"/>
                  </a:rPr>
                  <a:t>Alternating optimization: </a:t>
                </a:r>
              </a:p>
              <a:p>
                <a:pPr marL="285750" indent="-285750">
                  <a:lnSpc>
                    <a:spcPct val="130000"/>
                  </a:lnSpc>
                  <a:spcBef>
                    <a:spcPts val="500"/>
                  </a:spcBef>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Fix dictionary </a:t>
                </a:r>
                <a14:m>
                  <m:oMath xmlns:m="http://schemas.openxmlformats.org/officeDocument/2006/math">
                    <m:sSub>
                      <m:sSubPr>
                        <m:ctrlPr>
                          <a:rPr lang="en-US" altLang="zh-CN" sz="1400" i="1" dirty="0">
                            <a:latin typeface="Cambria Math" panose="02040503050406030204" pitchFamily="18" charset="0"/>
                            <a:cs typeface="Times New Roman" panose="02020603050405020304" pitchFamily="18" charset="0"/>
                          </a:rPr>
                        </m:ctrlPr>
                      </m:sSubPr>
                      <m:e>
                        <m:r>
                          <a:rPr lang="en-US" altLang="zh-CN" sz="1400" dirty="0">
                            <a:latin typeface="Cambria Math" panose="02040503050406030204" pitchFamily="18" charset="0"/>
                            <a:cs typeface="Times New Roman" panose="02020603050405020304" pitchFamily="18" charset="0"/>
                          </a:rPr>
                          <m:t>𝜙</m:t>
                        </m:r>
                      </m:e>
                      <m:sub>
                        <m:r>
                          <a:rPr lang="en-US" altLang="zh-CN" sz="1400" dirty="0">
                            <a:latin typeface="Cambria Math" panose="02040503050406030204" pitchFamily="18" charset="0"/>
                            <a:cs typeface="Times New Roman" panose="02020603050405020304" pitchFamily="18" charset="0"/>
                          </a:rPr>
                          <m:t>1</m:t>
                        </m:r>
                      </m:sub>
                    </m:sSub>
                  </m:oMath>
                </a14:m>
                <a:r>
                  <a:rPr lang="en-US" altLang="zh-CN" sz="1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400" i="1" dirty="0">
                            <a:latin typeface="Cambria Math" panose="02040503050406030204" pitchFamily="18" charset="0"/>
                            <a:cs typeface="Times New Roman" panose="02020603050405020304" pitchFamily="18" charset="0"/>
                          </a:rPr>
                        </m:ctrlPr>
                      </m:sSubPr>
                      <m:e>
                        <m:r>
                          <a:rPr lang="en-US" altLang="zh-CN" sz="1400" dirty="0">
                            <a:latin typeface="Cambria Math" panose="02040503050406030204" pitchFamily="18" charset="0"/>
                            <a:cs typeface="Times New Roman" panose="02020603050405020304" pitchFamily="18" charset="0"/>
                          </a:rPr>
                          <m:t>𝜙</m:t>
                        </m:r>
                      </m:e>
                      <m:sub>
                        <m:r>
                          <a:rPr lang="en-US" altLang="zh-CN" sz="1400" dirty="0">
                            <a:latin typeface="Cambria Math" panose="02040503050406030204" pitchFamily="18" charset="0"/>
                            <a:cs typeface="Times New Roman" panose="02020603050405020304" pitchFamily="18" charset="0"/>
                          </a:rPr>
                          <m:t>2</m:t>
                        </m:r>
                      </m:sub>
                    </m:sSub>
                  </m:oMath>
                </a14:m>
                <a:r>
                  <a:rPr lang="en-US" altLang="zh-CN" sz="1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400" i="1" dirty="0">
                            <a:latin typeface="Cambria Math" panose="02040503050406030204" pitchFamily="18" charset="0"/>
                            <a:cs typeface="Times New Roman" panose="02020603050405020304" pitchFamily="18" charset="0"/>
                          </a:rPr>
                        </m:ctrlPr>
                      </m:sSubPr>
                      <m:e>
                        <m:r>
                          <a:rPr lang="en-US" altLang="zh-CN" sz="1400" dirty="0">
                            <a:latin typeface="Cambria Math" panose="02040503050406030204" pitchFamily="18" charset="0"/>
                            <a:cs typeface="Times New Roman" panose="02020603050405020304" pitchFamily="18" charset="0"/>
                          </a:rPr>
                          <m:t>𝜙</m:t>
                        </m:r>
                      </m:e>
                      <m:sub>
                        <m:r>
                          <a:rPr lang="en-US" altLang="zh-CN" sz="1400" dirty="0">
                            <a:latin typeface="Cambria Math" panose="02040503050406030204" pitchFamily="18" charset="0"/>
                            <a:cs typeface="Times New Roman" panose="02020603050405020304" pitchFamily="18" charset="0"/>
                          </a:rPr>
                          <m:t>3</m:t>
                        </m:r>
                      </m:sub>
                    </m:sSub>
                  </m:oMath>
                </a14:m>
                <a:r>
                  <a:rPr lang="en-US" altLang="zh-CN" sz="1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400" i="1" dirty="0">
                            <a:latin typeface="Cambria Math" panose="02040503050406030204" pitchFamily="18" charset="0"/>
                            <a:cs typeface="Times New Roman" panose="02020603050405020304" pitchFamily="18" charset="0"/>
                          </a:rPr>
                        </m:ctrlPr>
                      </m:sSubPr>
                      <m:e>
                        <m:r>
                          <a:rPr lang="en-US" altLang="zh-CN" sz="1400" dirty="0">
                            <a:latin typeface="Cambria Math" panose="02040503050406030204" pitchFamily="18" charset="0"/>
                            <a:cs typeface="Times New Roman" panose="02020603050405020304" pitchFamily="18" charset="0"/>
                          </a:rPr>
                          <m:t>𝜙</m:t>
                        </m:r>
                      </m:e>
                      <m:sub>
                        <m:r>
                          <a:rPr lang="en-US" altLang="zh-CN" sz="1400" dirty="0">
                            <a:latin typeface="Cambria Math" panose="02040503050406030204" pitchFamily="18" charset="0"/>
                            <a:cs typeface="Times New Roman" panose="02020603050405020304" pitchFamily="18" charset="0"/>
                          </a:rPr>
                          <m:t>𝑘</m:t>
                        </m:r>
                      </m:sub>
                    </m:sSub>
                  </m:oMath>
                </a14:m>
                <a:r>
                  <a:rPr lang="en-US" altLang="zh-CN" sz="1400" dirty="0">
                    <a:latin typeface="Times New Roman" panose="02020603050405020304" pitchFamily="18" charset="0"/>
                    <a:cs typeface="Times New Roman" panose="02020603050405020304" pitchFamily="18" charset="0"/>
                  </a:rPr>
                  <a:t>, optimize </a:t>
                </a:r>
                <a14:m>
                  <m:oMath xmlns:m="http://schemas.openxmlformats.org/officeDocument/2006/math">
                    <m:r>
                      <a:rPr lang="en-US" altLang="zh-CN" sz="1400">
                        <a:latin typeface="Cambria Math" panose="02040503050406030204" pitchFamily="18" charset="0"/>
                        <a:cs typeface="Times New Roman" panose="02020603050405020304" pitchFamily="18" charset="0"/>
                      </a:rPr>
                      <m:t>𝒂</m:t>
                    </m:r>
                    <m:r>
                      <a:rPr lang="en-US" altLang="zh-CN" sz="1400">
                        <a:latin typeface="Cambria Math" panose="02040503050406030204" pitchFamily="18" charset="0"/>
                        <a:cs typeface="Times New Roman" panose="02020603050405020304" pitchFamily="18" charset="0"/>
                      </a:rPr>
                      <m:t> </m:t>
                    </m:r>
                  </m:oMath>
                </a14:m>
                <a:r>
                  <a:rPr lang="en-US" altLang="zh-CN" sz="1400" dirty="0">
                    <a:latin typeface="Times New Roman" panose="02020603050405020304" pitchFamily="18" charset="0"/>
                    <a:cs typeface="Times New Roman" panose="02020603050405020304" pitchFamily="18" charset="0"/>
                  </a:rPr>
                  <a:t>(a standard LASSO problem</a:t>
                </a:r>
                <a:r>
                  <a:rPr lang="zh-CN" altLang="en-US" sz="1400" dirty="0">
                    <a:latin typeface="Times New Roman" panose="02020603050405020304" pitchFamily="18" charset="0"/>
                    <a:cs typeface="Times New Roman" panose="02020603050405020304" pitchFamily="18" charset="0"/>
                  </a:rPr>
                  <a:t>）</a:t>
                </a:r>
                <a:endParaRPr lang="en-US" altLang="zh-CN" sz="1400" dirty="0">
                  <a:latin typeface="Times New Roman" panose="02020603050405020304" pitchFamily="18" charset="0"/>
                  <a:cs typeface="Times New Roman" panose="02020603050405020304" pitchFamily="18" charset="0"/>
                </a:endParaRPr>
              </a:p>
              <a:p>
                <a:pPr marL="285750" indent="-285750">
                  <a:lnSpc>
                    <a:spcPct val="130000"/>
                  </a:lnSpc>
                  <a:spcBef>
                    <a:spcPts val="500"/>
                  </a:spcBef>
                  <a:buFont typeface="Arial" panose="020B0604020202020204" pitchFamily="34" charset="0"/>
                  <a:buChar char="•"/>
                </a:pPr>
                <a:r>
                  <a:rPr lang="en-US" altLang="zh-CN" sz="1400" dirty="0" smtClean="0">
                    <a:latin typeface="Times New Roman" panose="02020603050405020304" pitchFamily="18" charset="0"/>
                    <a:cs typeface="Times New Roman" panose="02020603050405020304" pitchFamily="18" charset="0"/>
                  </a:rPr>
                  <a:t>Fi* </a:t>
                </a:r>
                <a:r>
                  <a:rPr lang="en-US" altLang="zh-CN" sz="1400" dirty="0">
                    <a:latin typeface="Times New Roman" panose="02020603050405020304" pitchFamily="18" charset="0"/>
                    <a:cs typeface="Times New Roman" panose="02020603050405020304" pitchFamily="18" charset="0"/>
                  </a:rPr>
                  <a:t>activations </a:t>
                </a:r>
                <a14:m>
                  <m:oMath xmlns:m="http://schemas.openxmlformats.org/officeDocument/2006/math">
                    <m:r>
                      <a:rPr lang="en-US" altLang="zh-CN" sz="1400">
                        <a:latin typeface="Cambria Math" panose="02040503050406030204" pitchFamily="18" charset="0"/>
                        <a:cs typeface="Times New Roman" panose="02020603050405020304" pitchFamily="18" charset="0"/>
                      </a:rPr>
                      <m:t>𝒂</m:t>
                    </m:r>
                  </m:oMath>
                </a14:m>
                <a:r>
                  <a:rPr lang="en-US" altLang="zh-CN" sz="1400" dirty="0">
                    <a:latin typeface="Times New Roman" panose="02020603050405020304" pitchFamily="18" charset="0"/>
                    <a:cs typeface="Times New Roman" panose="02020603050405020304" pitchFamily="18" charset="0"/>
                  </a:rPr>
                  <a:t>, optimize </a:t>
                </a:r>
                <a14:m>
                  <m:oMath xmlns:m="http://schemas.openxmlformats.org/officeDocument/2006/math">
                    <m:sSub>
                      <m:sSubPr>
                        <m:ctrlPr>
                          <a:rPr lang="en-US" altLang="zh-CN" sz="1400" i="1" dirty="0">
                            <a:latin typeface="Cambria Math" panose="02040503050406030204" pitchFamily="18" charset="0"/>
                            <a:cs typeface="Times New Roman" panose="02020603050405020304" pitchFamily="18" charset="0"/>
                          </a:rPr>
                        </m:ctrlPr>
                      </m:sSubPr>
                      <m:e>
                        <m:r>
                          <a:rPr lang="en-US" altLang="zh-CN" sz="1400" dirty="0">
                            <a:latin typeface="Cambria Math" panose="02040503050406030204" pitchFamily="18" charset="0"/>
                            <a:cs typeface="Times New Roman" panose="02020603050405020304" pitchFamily="18" charset="0"/>
                          </a:rPr>
                          <m:t>𝜙</m:t>
                        </m:r>
                      </m:e>
                      <m:sub>
                        <m:r>
                          <a:rPr lang="en-US" altLang="zh-CN" sz="1400" dirty="0">
                            <a:latin typeface="Cambria Math" panose="02040503050406030204" pitchFamily="18" charset="0"/>
                            <a:cs typeface="Times New Roman" panose="02020603050405020304" pitchFamily="18" charset="0"/>
                          </a:rPr>
                          <m:t>1</m:t>
                        </m:r>
                      </m:sub>
                    </m:sSub>
                  </m:oMath>
                </a14:m>
                <a:r>
                  <a:rPr lang="en-US" altLang="zh-CN" sz="1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400" i="1" dirty="0">
                            <a:latin typeface="Cambria Math" panose="02040503050406030204" pitchFamily="18" charset="0"/>
                            <a:cs typeface="Times New Roman" panose="02020603050405020304" pitchFamily="18" charset="0"/>
                          </a:rPr>
                        </m:ctrlPr>
                      </m:sSubPr>
                      <m:e>
                        <m:r>
                          <a:rPr lang="en-US" altLang="zh-CN" sz="1400" dirty="0">
                            <a:latin typeface="Cambria Math" panose="02040503050406030204" pitchFamily="18" charset="0"/>
                            <a:cs typeface="Times New Roman" panose="02020603050405020304" pitchFamily="18" charset="0"/>
                          </a:rPr>
                          <m:t>𝜙</m:t>
                        </m:r>
                      </m:e>
                      <m:sub>
                        <m:r>
                          <a:rPr lang="en-US" altLang="zh-CN" sz="1400" dirty="0">
                            <a:latin typeface="Cambria Math" panose="02040503050406030204" pitchFamily="18" charset="0"/>
                            <a:cs typeface="Times New Roman" panose="02020603050405020304" pitchFamily="18" charset="0"/>
                          </a:rPr>
                          <m:t>2</m:t>
                        </m:r>
                      </m:sub>
                    </m:sSub>
                  </m:oMath>
                </a14:m>
                <a:r>
                  <a:rPr lang="en-US" altLang="zh-CN" sz="1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400" i="1" dirty="0">
                            <a:latin typeface="Cambria Math" panose="02040503050406030204" pitchFamily="18" charset="0"/>
                            <a:cs typeface="Times New Roman" panose="02020603050405020304" pitchFamily="18" charset="0"/>
                          </a:rPr>
                        </m:ctrlPr>
                      </m:sSubPr>
                      <m:e>
                        <m:r>
                          <a:rPr lang="en-US" altLang="zh-CN" sz="1400" dirty="0">
                            <a:latin typeface="Cambria Math" panose="02040503050406030204" pitchFamily="18" charset="0"/>
                            <a:cs typeface="Times New Roman" panose="02020603050405020304" pitchFamily="18" charset="0"/>
                          </a:rPr>
                          <m:t>𝜙</m:t>
                        </m:r>
                      </m:e>
                      <m:sub>
                        <m:r>
                          <a:rPr lang="en-US" altLang="zh-CN" sz="1400" dirty="0">
                            <a:latin typeface="Cambria Math" panose="02040503050406030204" pitchFamily="18" charset="0"/>
                            <a:cs typeface="Times New Roman" panose="02020603050405020304" pitchFamily="18" charset="0"/>
                          </a:rPr>
                          <m:t>3</m:t>
                        </m:r>
                      </m:sub>
                    </m:sSub>
                  </m:oMath>
                </a14:m>
                <a:r>
                  <a:rPr lang="en-US" altLang="zh-CN" sz="1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400" i="1" dirty="0">
                            <a:latin typeface="Cambria Math" panose="02040503050406030204" pitchFamily="18" charset="0"/>
                            <a:cs typeface="Times New Roman" panose="02020603050405020304" pitchFamily="18" charset="0"/>
                          </a:rPr>
                        </m:ctrlPr>
                      </m:sSubPr>
                      <m:e>
                        <m:r>
                          <a:rPr lang="en-US" altLang="zh-CN" sz="1400" dirty="0">
                            <a:latin typeface="Cambria Math" panose="02040503050406030204" pitchFamily="18" charset="0"/>
                            <a:cs typeface="Times New Roman" panose="02020603050405020304" pitchFamily="18" charset="0"/>
                          </a:rPr>
                          <m:t>𝜙</m:t>
                        </m:r>
                      </m:e>
                      <m:sub>
                        <m:r>
                          <a:rPr lang="en-US" altLang="zh-CN" sz="1400" dirty="0">
                            <a:latin typeface="Cambria Math" panose="02040503050406030204" pitchFamily="18" charset="0"/>
                            <a:cs typeface="Times New Roman" panose="02020603050405020304" pitchFamily="18" charset="0"/>
                          </a:rPr>
                          <m:t>𝑘</m:t>
                        </m:r>
                      </m:sub>
                    </m:sSub>
                  </m:oMath>
                </a14:m>
                <a:r>
                  <a:rPr lang="en-US" altLang="zh-CN" sz="1400" dirty="0">
                    <a:latin typeface="Times New Roman" panose="02020603050405020304" pitchFamily="18" charset="0"/>
                    <a:cs typeface="Times New Roman" panose="02020603050405020304" pitchFamily="18" charset="0"/>
                  </a:rPr>
                  <a:t> (a convex QP problem)</a:t>
                </a:r>
              </a:p>
            </p:txBody>
          </p:sp>
        </mc:Choice>
        <mc:Fallback>
          <p:sp>
            <p:nvSpPr>
              <p:cNvPr id="3" name="矩形 2"/>
              <p:cNvSpPr>
                <a:spLocks noRot="1" noChangeAspect="1" noMove="1" noResize="1" noEditPoints="1" noAdjustHandles="1" noChangeArrowheads="1" noChangeShapeType="1" noTextEdit="1"/>
              </p:cNvSpPr>
              <p:nvPr/>
            </p:nvSpPr>
            <p:spPr>
              <a:xfrm>
                <a:off x="568793" y="3054407"/>
                <a:ext cx="6096000" cy="1060803"/>
              </a:xfrm>
              <a:prstGeom prst="rect">
                <a:avLst/>
              </a:prstGeom>
              <a:blipFill rotWithShape="1">
                <a:blip r:embed="rId1"/>
                <a:stretch>
                  <a:fillRect l="-300" b="-2874"/>
                </a:stretch>
              </a:blipFill>
            </p:spPr>
            <p:txBody>
              <a:bodyPr/>
              <a:lstStyle/>
              <a:p>
                <a:r>
                  <a:rPr lang="zh-CN" altLang="en-US">
                    <a:noFill/>
                  </a:rPr>
                  <a:t> </a:t>
                </a:r>
              </a:p>
            </p:txBody>
          </p:sp>
        </mc:Fallback>
      </mc:AlternateContent>
      <p:pic>
        <p:nvPicPr>
          <p:cNvPr id="8" name="图片 7"/>
          <p:cNvPicPr>
            <a:picLocks noChangeAspect="1"/>
          </p:cNvPicPr>
          <p:nvPr/>
        </p:nvPicPr>
        <p:blipFill>
          <a:blip r:embed="rId2">
            <a:extLst>
              <a:ext uri="{BEBA8EAE-BF5A-486C-A8C5-ECC9F3942E4B}">
                <a14:imgProps xmlns:a14="http://schemas.microsoft.com/office/drawing/2010/main">
                  <a14:imgLayer r:embed="rId3">
                    <a14:imgEffect>
                      <a14:brightnessContrast bright="10000"/>
                    </a14:imgEffect>
                    <a14:imgEffect>
                      <a14:sharpenSoften amount="42000"/>
                    </a14:imgEffect>
                  </a14:imgLayer>
                </a14:imgProps>
              </a:ext>
            </a:extLst>
          </a:blip>
          <a:stretch>
            <a:fillRect/>
          </a:stretch>
        </p:blipFill>
        <p:spPr>
          <a:xfrm>
            <a:off x="568793" y="1143108"/>
            <a:ext cx="6366069" cy="1098951"/>
          </a:xfrm>
          <a:prstGeom prst="rect">
            <a:avLst/>
          </a:prstGeom>
        </p:spPr>
      </p:pic>
      <p:grpSp>
        <p:nvGrpSpPr>
          <p:cNvPr id="16" name="组合 15"/>
          <p:cNvGrpSpPr/>
          <p:nvPr/>
        </p:nvGrpSpPr>
        <p:grpSpPr>
          <a:xfrm>
            <a:off x="0" y="149176"/>
            <a:ext cx="3065070" cy="715130"/>
            <a:chOff x="0" y="149176"/>
            <a:chExt cx="3065070" cy="715130"/>
          </a:xfrm>
        </p:grpSpPr>
        <p:grpSp>
          <p:nvGrpSpPr>
            <p:cNvPr id="17" name="组合 16"/>
            <p:cNvGrpSpPr/>
            <p:nvPr/>
          </p:nvGrpSpPr>
          <p:grpSpPr>
            <a:xfrm>
              <a:off x="0" y="149176"/>
              <a:ext cx="2487167" cy="707887"/>
              <a:chOff x="-1" y="276767"/>
              <a:chExt cx="2487167" cy="707887"/>
            </a:xfrm>
          </p:grpSpPr>
          <p:sp>
            <p:nvSpPr>
              <p:cNvPr id="19" name="文本框 18"/>
              <p:cNvSpPr txBox="1"/>
              <p:nvPr/>
            </p:nvSpPr>
            <p:spPr>
              <a:xfrm>
                <a:off x="-1" y="276767"/>
                <a:ext cx="2487167" cy="400110"/>
              </a:xfrm>
              <a:prstGeom prst="rect">
                <a:avLst/>
              </a:prstGeom>
              <a:solidFill>
                <a:schemeClr val="accent1">
                  <a:lumMod val="75000"/>
                </a:schemeClr>
              </a:solidFill>
            </p:spPr>
            <p:txBody>
              <a:bodyPr wrap="square" rtlCol="0">
                <a:spAutoFit/>
              </a:bodyPr>
              <a:lstStyle/>
              <a:p>
                <a:pPr lvl="0">
                  <a:defRPr/>
                </a:pPr>
                <a:r>
                  <a:rPr lang="en-US" altLang="zh-CN" sz="2000" spc="-30" dirty="0">
                    <a:solidFill>
                      <a:schemeClr val="bg1"/>
                    </a:solidFill>
                    <a:latin typeface="Times New Roman" pitchFamily="18" charset="0"/>
                    <a:cs typeface="Times New Roman" pitchFamily="18" charset="0"/>
                  </a:rPr>
                  <a:t>Unsupervised Learning</a:t>
                </a:r>
              </a:p>
            </p:txBody>
          </p:sp>
          <p:sp>
            <p:nvSpPr>
              <p:cNvPr id="20" name="文本框 19"/>
              <p:cNvSpPr txBox="1"/>
              <p:nvPr/>
            </p:nvSpPr>
            <p:spPr>
              <a:xfrm>
                <a:off x="0" y="676877"/>
                <a:ext cx="1426463"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3.3 Auto-encoder</a:t>
                </a:r>
                <a:endParaRPr lang="en-US" altLang="zh-CN" sz="1400" dirty="0">
                  <a:latin typeface="Times New Roman" pitchFamily="18" charset="0"/>
                  <a:cs typeface="Times New Roman" pitchFamily="18" charset="0"/>
                </a:endParaRPr>
              </a:p>
            </p:txBody>
          </p:sp>
        </p:grpSp>
        <p:sp>
          <p:nvSpPr>
            <p:cNvPr id="18" name="矩形 17"/>
            <p:cNvSpPr/>
            <p:nvPr/>
          </p:nvSpPr>
          <p:spPr>
            <a:xfrm>
              <a:off x="1426464" y="556529"/>
              <a:ext cx="1638606"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3.3.3 Sparse Coding</a:t>
              </a:r>
              <a:endParaRPr lang="en-US" altLang="zh-CN" sz="1400" dirty="0">
                <a:latin typeface="Times New Roman" pitchFamily="18" charset="0"/>
                <a:cs typeface="Times New Roman"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96526" y="267571"/>
            <a:ext cx="2040572" cy="4324931"/>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组合 30"/>
          <p:cNvGrpSpPr/>
          <p:nvPr/>
        </p:nvGrpSpPr>
        <p:grpSpPr>
          <a:xfrm>
            <a:off x="5640334" y="4448387"/>
            <a:ext cx="5810132" cy="1887211"/>
            <a:chOff x="542290" y="1117600"/>
            <a:chExt cx="9188450" cy="4235450"/>
          </a:xfrm>
        </p:grpSpPr>
        <p:sp>
          <p:nvSpPr>
            <p:cNvPr id="32" name="object 4"/>
            <p:cNvSpPr/>
            <p:nvPr/>
          </p:nvSpPr>
          <p:spPr>
            <a:xfrm>
              <a:off x="2324100" y="2621279"/>
              <a:ext cx="1573530" cy="864869"/>
            </a:xfrm>
            <a:custGeom>
              <a:avLst/>
              <a:gdLst/>
              <a:ahLst/>
              <a:cxnLst/>
              <a:rect l="l" t="t" r="r" b="b"/>
              <a:pathLst>
                <a:path w="1573529" h="864870">
                  <a:moveTo>
                    <a:pt x="1573529" y="0"/>
                  </a:moveTo>
                  <a:lnTo>
                    <a:pt x="0" y="0"/>
                  </a:lnTo>
                  <a:lnTo>
                    <a:pt x="0" y="864870"/>
                  </a:lnTo>
                  <a:lnTo>
                    <a:pt x="1573529" y="864870"/>
                  </a:lnTo>
                  <a:lnTo>
                    <a:pt x="1573529" y="0"/>
                  </a:lnTo>
                  <a:close/>
                </a:path>
              </a:pathLst>
            </a:custGeom>
            <a:solidFill>
              <a:srgbClr val="000000"/>
            </a:solidFill>
          </p:spPr>
          <p:txBody>
            <a:bodyPr wrap="square" lIns="0" tIns="0" rIns="0" bIns="0" rtlCol="0"/>
            <a:lstStyle/>
            <a:p>
              <a:pPr algn="ctr"/>
              <a:endParaRPr sz="1100">
                <a:latin typeface="Times New Roman" pitchFamily="18" charset="0"/>
                <a:cs typeface="Times New Roman" pitchFamily="18" charset="0"/>
              </a:endParaRPr>
            </a:p>
          </p:txBody>
        </p:sp>
        <p:sp>
          <p:nvSpPr>
            <p:cNvPr id="33" name="object 5"/>
            <p:cNvSpPr/>
            <p:nvPr/>
          </p:nvSpPr>
          <p:spPr>
            <a:xfrm>
              <a:off x="2324100" y="2621279"/>
              <a:ext cx="1573530" cy="864869"/>
            </a:xfrm>
            <a:custGeom>
              <a:avLst/>
              <a:gdLst/>
              <a:ahLst/>
              <a:cxnLst/>
              <a:rect l="l" t="t" r="r" b="b"/>
              <a:pathLst>
                <a:path w="1573529" h="864870">
                  <a:moveTo>
                    <a:pt x="786130" y="864870"/>
                  </a:moveTo>
                  <a:lnTo>
                    <a:pt x="0" y="864870"/>
                  </a:lnTo>
                  <a:lnTo>
                    <a:pt x="0" y="0"/>
                  </a:lnTo>
                  <a:lnTo>
                    <a:pt x="1573529" y="0"/>
                  </a:lnTo>
                  <a:lnTo>
                    <a:pt x="1573529" y="864870"/>
                  </a:lnTo>
                  <a:lnTo>
                    <a:pt x="786130" y="864870"/>
                  </a:lnTo>
                  <a:close/>
                </a:path>
              </a:pathLst>
            </a:custGeom>
            <a:ln w="54630">
              <a:solidFill>
                <a:srgbClr val="000000"/>
              </a:solidFill>
            </a:ln>
          </p:spPr>
          <p:txBody>
            <a:bodyPr wrap="square" lIns="0" tIns="0" rIns="0" bIns="0" rtlCol="0"/>
            <a:lstStyle/>
            <a:p>
              <a:pPr algn="ctr"/>
              <a:endParaRPr sz="1100">
                <a:latin typeface="Times New Roman" pitchFamily="18" charset="0"/>
                <a:cs typeface="Times New Roman" pitchFamily="18" charset="0"/>
              </a:endParaRPr>
            </a:p>
          </p:txBody>
        </p:sp>
        <p:sp>
          <p:nvSpPr>
            <p:cNvPr id="34" name="object 6"/>
            <p:cNvSpPr txBox="1"/>
            <p:nvPr/>
          </p:nvSpPr>
          <p:spPr>
            <a:xfrm>
              <a:off x="2465705" y="2835739"/>
              <a:ext cx="1168399" cy="466180"/>
            </a:xfrm>
            <a:prstGeom prst="rect">
              <a:avLst/>
            </a:prstGeom>
          </p:spPr>
          <p:txBody>
            <a:bodyPr vert="horz" wrap="square" lIns="0" tIns="0" rIns="0" bIns="0" rtlCol="0">
              <a:spAutoFit/>
            </a:bodyPr>
            <a:lstStyle/>
            <a:p>
              <a:pPr marL="12700" algn="ctr">
                <a:lnSpc>
                  <a:spcPct val="100000"/>
                </a:lnSpc>
              </a:pPr>
              <a:r>
                <a:rPr sz="1100" b="1" spc="5" dirty="0" smtClean="0">
                  <a:solidFill>
                    <a:srgbClr val="FFFFFF"/>
                  </a:solidFill>
                  <a:latin typeface="Times New Roman" pitchFamily="18" charset="0"/>
                  <a:cs typeface="Times New Roman" pitchFamily="18" charset="0"/>
                </a:rPr>
                <a:t>e</a:t>
              </a:r>
              <a:r>
                <a:rPr sz="1100" b="1" dirty="0" smtClean="0">
                  <a:solidFill>
                    <a:srgbClr val="FFFFFF"/>
                  </a:solidFill>
                  <a:latin typeface="Times New Roman" pitchFamily="18" charset="0"/>
                  <a:cs typeface="Times New Roman" pitchFamily="18" charset="0"/>
                </a:rPr>
                <a:t>n</a:t>
              </a:r>
              <a:r>
                <a:rPr lang="en-US" sz="1100" b="1" spc="-20" dirty="0" smtClean="0">
                  <a:solidFill>
                    <a:srgbClr val="FFFFFF"/>
                  </a:solidFill>
                  <a:latin typeface="Times New Roman" pitchFamily="18" charset="0"/>
                  <a:cs typeface="Times New Roman" pitchFamily="18" charset="0"/>
                </a:rPr>
                <a:t>code</a:t>
              </a:r>
              <a:r>
                <a:rPr sz="1100" b="1" dirty="0" smtClean="0">
                  <a:solidFill>
                    <a:srgbClr val="FFFFFF"/>
                  </a:solidFill>
                  <a:latin typeface="Times New Roman" pitchFamily="18" charset="0"/>
                  <a:cs typeface="Times New Roman" pitchFamily="18" charset="0"/>
                </a:rPr>
                <a:t>r</a:t>
              </a:r>
              <a:endParaRPr sz="1100" dirty="0">
                <a:latin typeface="Times New Roman" pitchFamily="18" charset="0"/>
                <a:cs typeface="Times New Roman" pitchFamily="18" charset="0"/>
              </a:endParaRPr>
            </a:p>
          </p:txBody>
        </p:sp>
        <p:sp>
          <p:nvSpPr>
            <p:cNvPr id="35" name="object 7"/>
            <p:cNvSpPr/>
            <p:nvPr/>
          </p:nvSpPr>
          <p:spPr>
            <a:xfrm>
              <a:off x="6950709" y="3006725"/>
              <a:ext cx="1601470" cy="0"/>
            </a:xfrm>
            <a:custGeom>
              <a:avLst/>
              <a:gdLst/>
              <a:ahLst/>
              <a:cxnLst/>
              <a:rect l="l" t="t" r="r" b="b"/>
              <a:pathLst>
                <a:path w="1601470">
                  <a:moveTo>
                    <a:pt x="0" y="0"/>
                  </a:moveTo>
                  <a:lnTo>
                    <a:pt x="1601470" y="0"/>
                  </a:lnTo>
                </a:path>
              </a:pathLst>
            </a:custGeom>
            <a:ln w="55879">
              <a:solidFill>
                <a:srgbClr val="000000"/>
              </a:solidFill>
            </a:ln>
          </p:spPr>
          <p:txBody>
            <a:bodyPr wrap="square" lIns="0" tIns="0" rIns="0" bIns="0" rtlCol="0"/>
            <a:lstStyle/>
            <a:p>
              <a:pPr algn="ctr"/>
              <a:endParaRPr sz="1100">
                <a:latin typeface="Times New Roman" pitchFamily="18" charset="0"/>
                <a:cs typeface="Times New Roman" pitchFamily="18" charset="0"/>
              </a:endParaRPr>
            </a:p>
          </p:txBody>
        </p:sp>
        <p:sp>
          <p:nvSpPr>
            <p:cNvPr id="36" name="object 8"/>
            <p:cNvSpPr/>
            <p:nvPr/>
          </p:nvSpPr>
          <p:spPr>
            <a:xfrm>
              <a:off x="8495030" y="2912110"/>
              <a:ext cx="284480" cy="189230"/>
            </a:xfrm>
            <a:custGeom>
              <a:avLst/>
              <a:gdLst/>
              <a:ahLst/>
              <a:cxnLst/>
              <a:rect l="l" t="t" r="r" b="b"/>
              <a:pathLst>
                <a:path w="284479" h="189230">
                  <a:moveTo>
                    <a:pt x="0" y="0"/>
                  </a:moveTo>
                  <a:lnTo>
                    <a:pt x="0" y="189229"/>
                  </a:lnTo>
                  <a:lnTo>
                    <a:pt x="284479" y="93979"/>
                  </a:lnTo>
                  <a:lnTo>
                    <a:pt x="0" y="0"/>
                  </a:lnTo>
                  <a:close/>
                </a:path>
              </a:pathLst>
            </a:custGeom>
            <a:solidFill>
              <a:srgbClr val="000000"/>
            </a:solidFill>
          </p:spPr>
          <p:txBody>
            <a:bodyPr wrap="square" lIns="0" tIns="0" rIns="0" bIns="0" rtlCol="0"/>
            <a:lstStyle/>
            <a:p>
              <a:pPr algn="ctr"/>
              <a:endParaRPr sz="1100">
                <a:latin typeface="Times New Roman" pitchFamily="18" charset="0"/>
                <a:cs typeface="Times New Roman" pitchFamily="18" charset="0"/>
              </a:endParaRPr>
            </a:p>
          </p:txBody>
        </p:sp>
        <p:sp>
          <p:nvSpPr>
            <p:cNvPr id="37" name="object 9"/>
            <p:cNvSpPr/>
            <p:nvPr/>
          </p:nvSpPr>
          <p:spPr>
            <a:xfrm>
              <a:off x="1555125" y="3006725"/>
              <a:ext cx="588645" cy="0"/>
            </a:xfrm>
            <a:custGeom>
              <a:avLst/>
              <a:gdLst/>
              <a:ahLst/>
              <a:cxnLst/>
              <a:rect l="l" t="t" r="r" b="b"/>
              <a:pathLst>
                <a:path w="588644">
                  <a:moveTo>
                    <a:pt x="0" y="0"/>
                  </a:moveTo>
                  <a:lnTo>
                    <a:pt x="588634" y="0"/>
                  </a:lnTo>
                </a:path>
              </a:pathLst>
            </a:custGeom>
            <a:ln w="55879">
              <a:solidFill>
                <a:srgbClr val="000000"/>
              </a:solidFill>
            </a:ln>
          </p:spPr>
          <p:txBody>
            <a:bodyPr wrap="square" lIns="0" tIns="0" rIns="0" bIns="0" rtlCol="0"/>
            <a:lstStyle/>
            <a:p>
              <a:pPr algn="ctr"/>
              <a:endParaRPr sz="1100">
                <a:latin typeface="Times New Roman" pitchFamily="18" charset="0"/>
                <a:cs typeface="Times New Roman" pitchFamily="18" charset="0"/>
              </a:endParaRPr>
            </a:p>
          </p:txBody>
        </p:sp>
        <p:sp>
          <p:nvSpPr>
            <p:cNvPr id="38" name="object 10"/>
            <p:cNvSpPr/>
            <p:nvPr/>
          </p:nvSpPr>
          <p:spPr>
            <a:xfrm>
              <a:off x="542290" y="3006725"/>
              <a:ext cx="958215" cy="0"/>
            </a:xfrm>
            <a:custGeom>
              <a:avLst/>
              <a:gdLst/>
              <a:ahLst/>
              <a:cxnLst/>
              <a:rect l="l" t="t" r="r" b="b"/>
              <a:pathLst>
                <a:path w="958215">
                  <a:moveTo>
                    <a:pt x="0" y="0"/>
                  </a:moveTo>
                  <a:lnTo>
                    <a:pt x="958204" y="0"/>
                  </a:lnTo>
                </a:path>
              </a:pathLst>
            </a:custGeom>
            <a:ln w="55879">
              <a:solidFill>
                <a:srgbClr val="000000"/>
              </a:solidFill>
            </a:ln>
          </p:spPr>
          <p:txBody>
            <a:bodyPr wrap="square" lIns="0" tIns="0" rIns="0" bIns="0" rtlCol="0"/>
            <a:lstStyle/>
            <a:p>
              <a:pPr algn="ctr"/>
              <a:endParaRPr sz="1100">
                <a:latin typeface="Times New Roman" pitchFamily="18" charset="0"/>
                <a:cs typeface="Times New Roman" pitchFamily="18" charset="0"/>
              </a:endParaRPr>
            </a:p>
          </p:txBody>
        </p:sp>
        <p:sp>
          <p:nvSpPr>
            <p:cNvPr id="39" name="object 11"/>
            <p:cNvSpPr/>
            <p:nvPr/>
          </p:nvSpPr>
          <p:spPr>
            <a:xfrm>
              <a:off x="2086610" y="2912110"/>
              <a:ext cx="284480" cy="190500"/>
            </a:xfrm>
            <a:custGeom>
              <a:avLst/>
              <a:gdLst/>
              <a:ahLst/>
              <a:cxnLst/>
              <a:rect l="l" t="t" r="r" b="b"/>
              <a:pathLst>
                <a:path w="284480" h="190500">
                  <a:moveTo>
                    <a:pt x="0" y="0"/>
                  </a:moveTo>
                  <a:lnTo>
                    <a:pt x="0" y="190500"/>
                  </a:lnTo>
                  <a:lnTo>
                    <a:pt x="284479" y="95250"/>
                  </a:lnTo>
                  <a:lnTo>
                    <a:pt x="0" y="0"/>
                  </a:lnTo>
                  <a:close/>
                </a:path>
              </a:pathLst>
            </a:custGeom>
            <a:solidFill>
              <a:srgbClr val="000000"/>
            </a:solidFill>
          </p:spPr>
          <p:txBody>
            <a:bodyPr wrap="square" lIns="0" tIns="0" rIns="0" bIns="0" rtlCol="0"/>
            <a:lstStyle/>
            <a:p>
              <a:pPr algn="ctr"/>
              <a:endParaRPr sz="1100">
                <a:latin typeface="Times New Roman" pitchFamily="18" charset="0"/>
                <a:cs typeface="Times New Roman" pitchFamily="18" charset="0"/>
              </a:endParaRPr>
            </a:p>
          </p:txBody>
        </p:sp>
        <p:sp>
          <p:nvSpPr>
            <p:cNvPr id="40" name="object 12"/>
            <p:cNvSpPr/>
            <p:nvPr/>
          </p:nvSpPr>
          <p:spPr>
            <a:xfrm>
              <a:off x="8359140" y="2874010"/>
              <a:ext cx="1371600" cy="2477770"/>
            </a:xfrm>
            <a:custGeom>
              <a:avLst/>
              <a:gdLst/>
              <a:ahLst/>
              <a:cxnLst/>
              <a:rect l="l" t="t" r="r" b="b"/>
              <a:pathLst>
                <a:path w="1371600" h="2477770">
                  <a:moveTo>
                    <a:pt x="685800" y="0"/>
                  </a:moveTo>
                  <a:lnTo>
                    <a:pt x="743381" y="3973"/>
                  </a:lnTo>
                  <a:lnTo>
                    <a:pt x="799437" y="15708"/>
                  </a:lnTo>
                  <a:lnTo>
                    <a:pt x="853812" y="34928"/>
                  </a:lnTo>
                  <a:lnTo>
                    <a:pt x="906353" y="61356"/>
                  </a:lnTo>
                  <a:lnTo>
                    <a:pt x="956905" y="94714"/>
                  </a:lnTo>
                  <a:lnTo>
                    <a:pt x="1005314" y="134725"/>
                  </a:lnTo>
                  <a:lnTo>
                    <a:pt x="1051425" y="181112"/>
                  </a:lnTo>
                  <a:lnTo>
                    <a:pt x="1095085" y="233598"/>
                  </a:lnTo>
                  <a:lnTo>
                    <a:pt x="1136139" y="291906"/>
                  </a:lnTo>
                  <a:lnTo>
                    <a:pt x="1174432" y="355758"/>
                  </a:lnTo>
                  <a:lnTo>
                    <a:pt x="1209811" y="424878"/>
                  </a:lnTo>
                  <a:lnTo>
                    <a:pt x="1242120" y="498988"/>
                  </a:lnTo>
                  <a:lnTo>
                    <a:pt x="1271207" y="577810"/>
                  </a:lnTo>
                  <a:lnTo>
                    <a:pt x="1296916" y="661069"/>
                  </a:lnTo>
                  <a:lnTo>
                    <a:pt x="1319093" y="748486"/>
                  </a:lnTo>
                  <a:lnTo>
                    <a:pt x="1337584" y="839784"/>
                  </a:lnTo>
                  <a:lnTo>
                    <a:pt x="1352234" y="934687"/>
                  </a:lnTo>
                  <a:lnTo>
                    <a:pt x="1362890" y="1032917"/>
                  </a:lnTo>
                  <a:lnTo>
                    <a:pt x="1369396" y="1134197"/>
                  </a:lnTo>
                  <a:lnTo>
                    <a:pt x="1371600" y="1238250"/>
                  </a:lnTo>
                  <a:lnTo>
                    <a:pt x="1369396" y="1342311"/>
                  </a:lnTo>
                  <a:lnTo>
                    <a:pt x="1362890" y="1443617"/>
                  </a:lnTo>
                  <a:lnTo>
                    <a:pt x="1352234" y="1541889"/>
                  </a:lnTo>
                  <a:lnTo>
                    <a:pt x="1337584" y="1636847"/>
                  </a:lnTo>
                  <a:lnTo>
                    <a:pt x="1319093" y="1728212"/>
                  </a:lnTo>
                  <a:lnTo>
                    <a:pt x="1296916" y="1815705"/>
                  </a:lnTo>
                  <a:lnTo>
                    <a:pt x="1271207" y="1899047"/>
                  </a:lnTo>
                  <a:lnTo>
                    <a:pt x="1242120" y="1977958"/>
                  </a:lnTo>
                  <a:lnTo>
                    <a:pt x="1209811" y="2052161"/>
                  </a:lnTo>
                  <a:lnTo>
                    <a:pt x="1174432" y="2121376"/>
                  </a:lnTo>
                  <a:lnTo>
                    <a:pt x="1136139" y="2185323"/>
                  </a:lnTo>
                  <a:lnTo>
                    <a:pt x="1095085" y="2243724"/>
                  </a:lnTo>
                  <a:lnTo>
                    <a:pt x="1051425" y="2296299"/>
                  </a:lnTo>
                  <a:lnTo>
                    <a:pt x="1005314" y="2342770"/>
                  </a:lnTo>
                  <a:lnTo>
                    <a:pt x="956905" y="2382857"/>
                  </a:lnTo>
                  <a:lnTo>
                    <a:pt x="906353" y="2416281"/>
                  </a:lnTo>
                  <a:lnTo>
                    <a:pt x="853812" y="2442764"/>
                  </a:lnTo>
                  <a:lnTo>
                    <a:pt x="799437" y="2462025"/>
                  </a:lnTo>
                  <a:lnTo>
                    <a:pt x="743381" y="2473787"/>
                  </a:lnTo>
                  <a:lnTo>
                    <a:pt x="685800" y="2477770"/>
                  </a:lnTo>
                  <a:lnTo>
                    <a:pt x="628218" y="2473787"/>
                  </a:lnTo>
                  <a:lnTo>
                    <a:pt x="572162" y="2462025"/>
                  </a:lnTo>
                  <a:lnTo>
                    <a:pt x="517787" y="2442764"/>
                  </a:lnTo>
                  <a:lnTo>
                    <a:pt x="465246" y="2416281"/>
                  </a:lnTo>
                  <a:lnTo>
                    <a:pt x="414694" y="2382857"/>
                  </a:lnTo>
                  <a:lnTo>
                    <a:pt x="366285" y="2342770"/>
                  </a:lnTo>
                  <a:lnTo>
                    <a:pt x="320174" y="2296299"/>
                  </a:lnTo>
                  <a:lnTo>
                    <a:pt x="276514" y="2243724"/>
                  </a:lnTo>
                  <a:lnTo>
                    <a:pt x="235460" y="2185323"/>
                  </a:lnTo>
                  <a:lnTo>
                    <a:pt x="197167" y="2121376"/>
                  </a:lnTo>
                  <a:lnTo>
                    <a:pt x="161788" y="2052161"/>
                  </a:lnTo>
                  <a:lnTo>
                    <a:pt x="129479" y="1977958"/>
                  </a:lnTo>
                  <a:lnTo>
                    <a:pt x="100392" y="1899047"/>
                  </a:lnTo>
                  <a:lnTo>
                    <a:pt x="74683" y="1815705"/>
                  </a:lnTo>
                  <a:lnTo>
                    <a:pt x="52506" y="1728212"/>
                  </a:lnTo>
                  <a:lnTo>
                    <a:pt x="34015" y="1636847"/>
                  </a:lnTo>
                  <a:lnTo>
                    <a:pt x="19365" y="1541889"/>
                  </a:lnTo>
                  <a:lnTo>
                    <a:pt x="8709" y="1443617"/>
                  </a:lnTo>
                  <a:lnTo>
                    <a:pt x="2203" y="1342311"/>
                  </a:lnTo>
                  <a:lnTo>
                    <a:pt x="0" y="1238250"/>
                  </a:lnTo>
                  <a:lnTo>
                    <a:pt x="2203" y="1134197"/>
                  </a:lnTo>
                  <a:lnTo>
                    <a:pt x="8709" y="1032917"/>
                  </a:lnTo>
                  <a:lnTo>
                    <a:pt x="19365" y="934687"/>
                  </a:lnTo>
                  <a:lnTo>
                    <a:pt x="34015" y="839784"/>
                  </a:lnTo>
                  <a:lnTo>
                    <a:pt x="52506" y="748486"/>
                  </a:lnTo>
                  <a:lnTo>
                    <a:pt x="74683" y="661069"/>
                  </a:lnTo>
                  <a:lnTo>
                    <a:pt x="100392" y="577810"/>
                  </a:lnTo>
                  <a:lnTo>
                    <a:pt x="129479" y="498988"/>
                  </a:lnTo>
                  <a:lnTo>
                    <a:pt x="161788" y="424878"/>
                  </a:lnTo>
                  <a:lnTo>
                    <a:pt x="197167" y="355758"/>
                  </a:lnTo>
                  <a:lnTo>
                    <a:pt x="235460" y="291906"/>
                  </a:lnTo>
                  <a:lnTo>
                    <a:pt x="276514" y="233598"/>
                  </a:lnTo>
                  <a:lnTo>
                    <a:pt x="320174" y="181112"/>
                  </a:lnTo>
                  <a:lnTo>
                    <a:pt x="366285" y="134725"/>
                  </a:lnTo>
                  <a:lnTo>
                    <a:pt x="414694" y="94714"/>
                  </a:lnTo>
                  <a:lnTo>
                    <a:pt x="465246" y="61356"/>
                  </a:lnTo>
                  <a:lnTo>
                    <a:pt x="517787" y="34928"/>
                  </a:lnTo>
                  <a:lnTo>
                    <a:pt x="572162" y="15708"/>
                  </a:lnTo>
                  <a:lnTo>
                    <a:pt x="628218" y="3973"/>
                  </a:lnTo>
                  <a:lnTo>
                    <a:pt x="685800" y="0"/>
                  </a:lnTo>
                  <a:close/>
                </a:path>
              </a:pathLst>
            </a:custGeom>
            <a:ln w="72960">
              <a:solidFill>
                <a:srgbClr val="FF0000"/>
              </a:solidFill>
            </a:ln>
          </p:spPr>
          <p:txBody>
            <a:bodyPr wrap="square" lIns="0" tIns="0" rIns="0" bIns="0" rtlCol="0"/>
            <a:lstStyle/>
            <a:p>
              <a:pPr algn="ctr"/>
              <a:endParaRPr sz="1100">
                <a:latin typeface="Times New Roman" pitchFamily="18" charset="0"/>
                <a:cs typeface="Times New Roman" pitchFamily="18" charset="0"/>
              </a:endParaRPr>
            </a:p>
          </p:txBody>
        </p:sp>
        <p:sp>
          <p:nvSpPr>
            <p:cNvPr id="41" name="object 13"/>
            <p:cNvSpPr/>
            <p:nvPr/>
          </p:nvSpPr>
          <p:spPr>
            <a:xfrm>
              <a:off x="8359140" y="2874010"/>
              <a:ext cx="0" cy="0"/>
            </a:xfrm>
            <a:custGeom>
              <a:avLst/>
              <a:gdLst/>
              <a:ahLst/>
              <a:cxnLst/>
              <a:rect l="l" t="t" r="r" b="b"/>
              <a:pathLst>
                <a:path>
                  <a:moveTo>
                    <a:pt x="0" y="0"/>
                  </a:moveTo>
                  <a:lnTo>
                    <a:pt x="0" y="0"/>
                  </a:lnTo>
                </a:path>
              </a:pathLst>
            </a:custGeom>
            <a:ln w="72960">
              <a:solidFill>
                <a:srgbClr val="FF0000"/>
              </a:solidFill>
            </a:ln>
          </p:spPr>
          <p:txBody>
            <a:bodyPr wrap="square" lIns="0" tIns="0" rIns="0" bIns="0" rtlCol="0"/>
            <a:lstStyle/>
            <a:p>
              <a:pPr algn="ctr"/>
              <a:endParaRPr sz="1100">
                <a:latin typeface="Times New Roman" pitchFamily="18" charset="0"/>
                <a:cs typeface="Times New Roman" pitchFamily="18" charset="0"/>
              </a:endParaRPr>
            </a:p>
          </p:txBody>
        </p:sp>
        <p:sp>
          <p:nvSpPr>
            <p:cNvPr id="42" name="object 14"/>
            <p:cNvSpPr/>
            <p:nvPr/>
          </p:nvSpPr>
          <p:spPr>
            <a:xfrm>
              <a:off x="9730740" y="5353050"/>
              <a:ext cx="0" cy="0"/>
            </a:xfrm>
            <a:custGeom>
              <a:avLst/>
              <a:gdLst/>
              <a:ahLst/>
              <a:cxnLst/>
              <a:rect l="l" t="t" r="r" b="b"/>
              <a:pathLst>
                <a:path>
                  <a:moveTo>
                    <a:pt x="0" y="0"/>
                  </a:moveTo>
                  <a:lnTo>
                    <a:pt x="0" y="0"/>
                  </a:lnTo>
                </a:path>
              </a:pathLst>
            </a:custGeom>
            <a:ln w="72960">
              <a:solidFill>
                <a:srgbClr val="FF0000"/>
              </a:solidFill>
            </a:ln>
          </p:spPr>
          <p:txBody>
            <a:bodyPr wrap="square" lIns="0" tIns="0" rIns="0" bIns="0" rtlCol="0"/>
            <a:lstStyle/>
            <a:p>
              <a:pPr algn="ctr"/>
              <a:endParaRPr sz="1100">
                <a:latin typeface="Times New Roman" pitchFamily="18" charset="0"/>
                <a:cs typeface="Times New Roman" pitchFamily="18" charset="0"/>
              </a:endParaRPr>
            </a:p>
          </p:txBody>
        </p:sp>
        <p:sp>
          <p:nvSpPr>
            <p:cNvPr id="43" name="object 15"/>
            <p:cNvSpPr txBox="1"/>
            <p:nvPr/>
          </p:nvSpPr>
          <p:spPr>
            <a:xfrm>
              <a:off x="8506459" y="3943270"/>
              <a:ext cx="1076959" cy="466180"/>
            </a:xfrm>
            <a:prstGeom prst="rect">
              <a:avLst/>
            </a:prstGeom>
          </p:spPr>
          <p:txBody>
            <a:bodyPr vert="horz" wrap="square" lIns="0" tIns="0" rIns="0" bIns="0" rtlCol="0">
              <a:spAutoFit/>
            </a:bodyPr>
            <a:lstStyle/>
            <a:p>
              <a:pPr marL="12700" algn="ctr">
                <a:lnSpc>
                  <a:spcPct val="100000"/>
                </a:lnSpc>
              </a:pPr>
              <a:r>
                <a:rPr sz="1100" b="1" spc="-5" dirty="0">
                  <a:solidFill>
                    <a:srgbClr val="FF0000"/>
                  </a:solidFill>
                  <a:latin typeface="Times New Roman" pitchFamily="18" charset="0"/>
                  <a:cs typeface="Times New Roman" pitchFamily="18" charset="0"/>
                </a:rPr>
                <a:t>Er</a:t>
              </a:r>
              <a:r>
                <a:rPr sz="1100" b="1" spc="-10" dirty="0">
                  <a:solidFill>
                    <a:srgbClr val="FF0000"/>
                  </a:solidFill>
                  <a:latin typeface="Times New Roman" pitchFamily="18" charset="0"/>
                  <a:cs typeface="Times New Roman" pitchFamily="18" charset="0"/>
                </a:rPr>
                <a:t>r</a:t>
              </a:r>
              <a:r>
                <a:rPr sz="1100" b="1" spc="-5" dirty="0">
                  <a:solidFill>
                    <a:srgbClr val="FF0000"/>
                  </a:solidFill>
                  <a:latin typeface="Times New Roman" pitchFamily="18" charset="0"/>
                  <a:cs typeface="Times New Roman" pitchFamily="18" charset="0"/>
                </a:rPr>
                <a:t>or</a:t>
              </a:r>
              <a:endParaRPr sz="1100">
                <a:latin typeface="Times New Roman" pitchFamily="18" charset="0"/>
                <a:cs typeface="Times New Roman" pitchFamily="18" charset="0"/>
              </a:endParaRPr>
            </a:p>
          </p:txBody>
        </p:sp>
        <p:sp>
          <p:nvSpPr>
            <p:cNvPr id="44" name="object 16"/>
            <p:cNvSpPr/>
            <p:nvPr/>
          </p:nvSpPr>
          <p:spPr>
            <a:xfrm>
              <a:off x="1503680" y="5241925"/>
              <a:ext cx="7087870" cy="0"/>
            </a:xfrm>
            <a:custGeom>
              <a:avLst/>
              <a:gdLst/>
              <a:ahLst/>
              <a:cxnLst/>
              <a:rect l="l" t="t" r="r" b="b"/>
              <a:pathLst>
                <a:path w="7087870">
                  <a:moveTo>
                    <a:pt x="0" y="0"/>
                  </a:moveTo>
                  <a:lnTo>
                    <a:pt x="7087870" y="0"/>
                  </a:lnTo>
                </a:path>
              </a:pathLst>
            </a:custGeom>
            <a:ln w="55880">
              <a:solidFill>
                <a:srgbClr val="000000"/>
              </a:solidFill>
            </a:ln>
          </p:spPr>
          <p:txBody>
            <a:bodyPr wrap="square" lIns="0" tIns="0" rIns="0" bIns="0" rtlCol="0"/>
            <a:lstStyle/>
            <a:p>
              <a:pPr algn="ctr"/>
              <a:endParaRPr sz="1100">
                <a:latin typeface="Times New Roman" pitchFamily="18" charset="0"/>
                <a:cs typeface="Times New Roman" pitchFamily="18" charset="0"/>
              </a:endParaRPr>
            </a:p>
          </p:txBody>
        </p:sp>
        <p:sp>
          <p:nvSpPr>
            <p:cNvPr id="45" name="object 17"/>
            <p:cNvSpPr/>
            <p:nvPr/>
          </p:nvSpPr>
          <p:spPr>
            <a:xfrm>
              <a:off x="8534400" y="5147309"/>
              <a:ext cx="284480" cy="190500"/>
            </a:xfrm>
            <a:custGeom>
              <a:avLst/>
              <a:gdLst/>
              <a:ahLst/>
              <a:cxnLst/>
              <a:rect l="l" t="t" r="r" b="b"/>
              <a:pathLst>
                <a:path w="284479" h="190500">
                  <a:moveTo>
                    <a:pt x="0" y="0"/>
                  </a:moveTo>
                  <a:lnTo>
                    <a:pt x="0" y="190500"/>
                  </a:lnTo>
                  <a:lnTo>
                    <a:pt x="284479" y="95250"/>
                  </a:lnTo>
                  <a:lnTo>
                    <a:pt x="0" y="0"/>
                  </a:lnTo>
                  <a:close/>
                </a:path>
              </a:pathLst>
            </a:custGeom>
            <a:solidFill>
              <a:srgbClr val="000000"/>
            </a:solidFill>
          </p:spPr>
          <p:txBody>
            <a:bodyPr wrap="square" lIns="0" tIns="0" rIns="0" bIns="0" rtlCol="0"/>
            <a:lstStyle/>
            <a:p>
              <a:pPr algn="ctr"/>
              <a:endParaRPr sz="1100">
                <a:latin typeface="Times New Roman" pitchFamily="18" charset="0"/>
                <a:cs typeface="Times New Roman" pitchFamily="18" charset="0"/>
              </a:endParaRPr>
            </a:p>
          </p:txBody>
        </p:sp>
        <p:sp>
          <p:nvSpPr>
            <p:cNvPr id="46" name="object 18"/>
            <p:cNvSpPr txBox="1"/>
            <p:nvPr/>
          </p:nvSpPr>
          <p:spPr>
            <a:xfrm>
              <a:off x="706120" y="2561614"/>
              <a:ext cx="674369" cy="466180"/>
            </a:xfrm>
            <a:prstGeom prst="rect">
              <a:avLst/>
            </a:prstGeom>
          </p:spPr>
          <p:txBody>
            <a:bodyPr vert="horz" wrap="square" lIns="0" tIns="0" rIns="0" bIns="0" rtlCol="0">
              <a:spAutoFit/>
            </a:bodyPr>
            <a:lstStyle/>
            <a:p>
              <a:pPr marL="12700" algn="ctr">
                <a:lnSpc>
                  <a:spcPct val="100000"/>
                </a:lnSpc>
              </a:pPr>
              <a:r>
                <a:rPr sz="1100" b="1" spc="-10" dirty="0">
                  <a:latin typeface="Times New Roman" pitchFamily="18" charset="0"/>
                  <a:cs typeface="Times New Roman" pitchFamily="18" charset="0"/>
                </a:rPr>
                <a:t>i</a:t>
              </a:r>
              <a:r>
                <a:rPr sz="1100" b="1" spc="-5" dirty="0">
                  <a:latin typeface="Times New Roman" pitchFamily="18" charset="0"/>
                  <a:cs typeface="Times New Roman" pitchFamily="18" charset="0"/>
                </a:rPr>
                <a:t>n</a:t>
              </a:r>
              <a:r>
                <a:rPr sz="1100" b="1" spc="-10" dirty="0">
                  <a:latin typeface="Times New Roman" pitchFamily="18" charset="0"/>
                  <a:cs typeface="Times New Roman" pitchFamily="18" charset="0"/>
                </a:rPr>
                <a:t>p</a:t>
              </a:r>
              <a:r>
                <a:rPr sz="1100" b="1" spc="-5" dirty="0">
                  <a:latin typeface="Times New Roman" pitchFamily="18" charset="0"/>
                  <a:cs typeface="Times New Roman" pitchFamily="18" charset="0"/>
                </a:rPr>
                <a:t>u</a:t>
              </a:r>
              <a:r>
                <a:rPr sz="1100" b="1" dirty="0">
                  <a:latin typeface="Times New Roman" pitchFamily="18" charset="0"/>
                  <a:cs typeface="Times New Roman" pitchFamily="18" charset="0"/>
                </a:rPr>
                <a:t>t</a:t>
              </a:r>
              <a:endParaRPr sz="1100" dirty="0">
                <a:latin typeface="Times New Roman" pitchFamily="18" charset="0"/>
                <a:cs typeface="Times New Roman" pitchFamily="18" charset="0"/>
              </a:endParaRPr>
            </a:p>
          </p:txBody>
        </p:sp>
        <p:sp>
          <p:nvSpPr>
            <p:cNvPr id="47" name="object 19"/>
            <p:cNvSpPr/>
            <p:nvPr/>
          </p:nvSpPr>
          <p:spPr>
            <a:xfrm>
              <a:off x="3886200" y="3025775"/>
              <a:ext cx="1281430" cy="0"/>
            </a:xfrm>
            <a:custGeom>
              <a:avLst/>
              <a:gdLst/>
              <a:ahLst/>
              <a:cxnLst/>
              <a:rect l="l" t="t" r="r" b="b"/>
              <a:pathLst>
                <a:path w="1281429">
                  <a:moveTo>
                    <a:pt x="0" y="0"/>
                  </a:moveTo>
                  <a:lnTo>
                    <a:pt x="1281429" y="0"/>
                  </a:lnTo>
                </a:path>
              </a:pathLst>
            </a:custGeom>
            <a:ln w="55879">
              <a:solidFill>
                <a:srgbClr val="000000"/>
              </a:solidFill>
            </a:ln>
          </p:spPr>
          <p:txBody>
            <a:bodyPr wrap="square" lIns="0" tIns="0" rIns="0" bIns="0" rtlCol="0"/>
            <a:lstStyle/>
            <a:p>
              <a:pPr algn="ctr"/>
              <a:endParaRPr sz="1100">
                <a:latin typeface="Times New Roman" pitchFamily="18" charset="0"/>
                <a:cs typeface="Times New Roman" pitchFamily="18" charset="0"/>
              </a:endParaRPr>
            </a:p>
          </p:txBody>
        </p:sp>
        <p:sp>
          <p:nvSpPr>
            <p:cNvPr id="48" name="object 20"/>
            <p:cNvSpPr/>
            <p:nvPr/>
          </p:nvSpPr>
          <p:spPr>
            <a:xfrm>
              <a:off x="5111750" y="2931160"/>
              <a:ext cx="284480" cy="189230"/>
            </a:xfrm>
            <a:custGeom>
              <a:avLst/>
              <a:gdLst/>
              <a:ahLst/>
              <a:cxnLst/>
              <a:rect l="l" t="t" r="r" b="b"/>
              <a:pathLst>
                <a:path w="284479" h="189230">
                  <a:moveTo>
                    <a:pt x="0" y="0"/>
                  </a:moveTo>
                  <a:lnTo>
                    <a:pt x="0" y="189229"/>
                  </a:lnTo>
                  <a:lnTo>
                    <a:pt x="284479" y="93979"/>
                  </a:lnTo>
                  <a:lnTo>
                    <a:pt x="0" y="0"/>
                  </a:lnTo>
                  <a:close/>
                </a:path>
              </a:pathLst>
            </a:custGeom>
            <a:solidFill>
              <a:srgbClr val="000000"/>
            </a:solidFill>
          </p:spPr>
          <p:txBody>
            <a:bodyPr wrap="square" lIns="0" tIns="0" rIns="0" bIns="0" rtlCol="0"/>
            <a:lstStyle/>
            <a:p>
              <a:pPr algn="ctr"/>
              <a:endParaRPr sz="1100">
                <a:latin typeface="Times New Roman" pitchFamily="18" charset="0"/>
                <a:cs typeface="Times New Roman" pitchFamily="18" charset="0"/>
              </a:endParaRPr>
            </a:p>
          </p:txBody>
        </p:sp>
        <p:sp>
          <p:nvSpPr>
            <p:cNvPr id="49" name="object 21"/>
            <p:cNvSpPr txBox="1"/>
            <p:nvPr/>
          </p:nvSpPr>
          <p:spPr>
            <a:xfrm>
              <a:off x="4197351" y="3138195"/>
              <a:ext cx="636270" cy="466180"/>
            </a:xfrm>
            <a:prstGeom prst="rect">
              <a:avLst/>
            </a:prstGeom>
          </p:spPr>
          <p:txBody>
            <a:bodyPr vert="horz" wrap="square" lIns="0" tIns="0" rIns="0" bIns="0" rtlCol="0">
              <a:spAutoFit/>
            </a:bodyPr>
            <a:lstStyle/>
            <a:p>
              <a:pPr marL="12700" algn="ctr">
                <a:lnSpc>
                  <a:spcPct val="100000"/>
                </a:lnSpc>
              </a:pPr>
              <a:r>
                <a:rPr lang="en-US" sz="1100" b="1" spc="-20" dirty="0" smtClean="0">
                  <a:latin typeface="Times New Roman" pitchFamily="18" charset="0"/>
                  <a:cs typeface="Times New Roman" pitchFamily="18" charset="0"/>
                </a:rPr>
                <a:t>code</a:t>
              </a:r>
              <a:endParaRPr sz="1100" dirty="0">
                <a:latin typeface="Times New Roman" pitchFamily="18" charset="0"/>
                <a:cs typeface="Times New Roman" pitchFamily="18" charset="0"/>
              </a:endParaRPr>
            </a:p>
          </p:txBody>
        </p:sp>
        <p:sp>
          <p:nvSpPr>
            <p:cNvPr id="50" name="object 22"/>
            <p:cNvSpPr/>
            <p:nvPr/>
          </p:nvSpPr>
          <p:spPr>
            <a:xfrm>
              <a:off x="1527810" y="2971800"/>
              <a:ext cx="0" cy="2286000"/>
            </a:xfrm>
            <a:custGeom>
              <a:avLst/>
              <a:gdLst/>
              <a:ahLst/>
              <a:cxnLst/>
              <a:rect l="l" t="t" r="r" b="b"/>
              <a:pathLst>
                <a:path h="2286000">
                  <a:moveTo>
                    <a:pt x="0" y="2286000"/>
                  </a:moveTo>
                  <a:lnTo>
                    <a:pt x="0" y="0"/>
                  </a:lnTo>
                </a:path>
              </a:pathLst>
            </a:custGeom>
            <a:ln w="54630">
              <a:solidFill>
                <a:srgbClr val="000000"/>
              </a:solidFill>
            </a:ln>
          </p:spPr>
          <p:txBody>
            <a:bodyPr wrap="square" lIns="0" tIns="0" rIns="0" bIns="0" rtlCol="0"/>
            <a:lstStyle/>
            <a:p>
              <a:pPr algn="ctr"/>
              <a:endParaRPr sz="1100">
                <a:latin typeface="Times New Roman" pitchFamily="18" charset="0"/>
                <a:cs typeface="Times New Roman" pitchFamily="18" charset="0"/>
              </a:endParaRPr>
            </a:p>
          </p:txBody>
        </p:sp>
        <p:sp>
          <p:nvSpPr>
            <p:cNvPr id="51" name="object 24"/>
            <p:cNvSpPr/>
            <p:nvPr/>
          </p:nvSpPr>
          <p:spPr>
            <a:xfrm>
              <a:off x="3605529" y="1117600"/>
              <a:ext cx="1951989" cy="1384300"/>
            </a:xfrm>
            <a:custGeom>
              <a:avLst/>
              <a:gdLst/>
              <a:ahLst/>
              <a:cxnLst/>
              <a:rect l="l" t="t" r="r" b="b"/>
              <a:pathLst>
                <a:path w="1951989" h="1384300">
                  <a:moveTo>
                    <a:pt x="976630" y="0"/>
                  </a:moveTo>
                  <a:lnTo>
                    <a:pt x="1058489" y="2222"/>
                  </a:lnTo>
                  <a:lnTo>
                    <a:pt x="1138185" y="8784"/>
                  </a:lnTo>
                  <a:lnTo>
                    <a:pt x="1215498" y="19532"/>
                  </a:lnTo>
                  <a:lnTo>
                    <a:pt x="1290208" y="34310"/>
                  </a:lnTo>
                  <a:lnTo>
                    <a:pt x="1362094" y="52962"/>
                  </a:lnTo>
                  <a:lnTo>
                    <a:pt x="1430938" y="75335"/>
                  </a:lnTo>
                  <a:lnTo>
                    <a:pt x="1496518" y="101271"/>
                  </a:lnTo>
                  <a:lnTo>
                    <a:pt x="1558615" y="130616"/>
                  </a:lnTo>
                  <a:lnTo>
                    <a:pt x="1617008" y="163216"/>
                  </a:lnTo>
                  <a:lnTo>
                    <a:pt x="1671478" y="198913"/>
                  </a:lnTo>
                  <a:lnTo>
                    <a:pt x="1721805" y="237554"/>
                  </a:lnTo>
                  <a:lnTo>
                    <a:pt x="1767768" y="278983"/>
                  </a:lnTo>
                  <a:lnTo>
                    <a:pt x="1809148" y="323044"/>
                  </a:lnTo>
                  <a:lnTo>
                    <a:pt x="1845725" y="369583"/>
                  </a:lnTo>
                  <a:lnTo>
                    <a:pt x="1877278" y="418445"/>
                  </a:lnTo>
                  <a:lnTo>
                    <a:pt x="1903587" y="469473"/>
                  </a:lnTo>
                  <a:lnTo>
                    <a:pt x="1924433" y="522513"/>
                  </a:lnTo>
                  <a:lnTo>
                    <a:pt x="1939596" y="577409"/>
                  </a:lnTo>
                  <a:lnTo>
                    <a:pt x="1948854" y="634006"/>
                  </a:lnTo>
                  <a:lnTo>
                    <a:pt x="1951990" y="692150"/>
                  </a:lnTo>
                  <a:lnTo>
                    <a:pt x="1948854" y="750293"/>
                  </a:lnTo>
                  <a:lnTo>
                    <a:pt x="1939596" y="806890"/>
                  </a:lnTo>
                  <a:lnTo>
                    <a:pt x="1924433" y="861786"/>
                  </a:lnTo>
                  <a:lnTo>
                    <a:pt x="1903587" y="914826"/>
                  </a:lnTo>
                  <a:lnTo>
                    <a:pt x="1877278" y="965854"/>
                  </a:lnTo>
                  <a:lnTo>
                    <a:pt x="1845725" y="1014716"/>
                  </a:lnTo>
                  <a:lnTo>
                    <a:pt x="1809148" y="1061255"/>
                  </a:lnTo>
                  <a:lnTo>
                    <a:pt x="1767768" y="1105316"/>
                  </a:lnTo>
                  <a:lnTo>
                    <a:pt x="1721805" y="1146745"/>
                  </a:lnTo>
                  <a:lnTo>
                    <a:pt x="1671478" y="1185386"/>
                  </a:lnTo>
                  <a:lnTo>
                    <a:pt x="1617008" y="1221083"/>
                  </a:lnTo>
                  <a:lnTo>
                    <a:pt x="1558615" y="1253683"/>
                  </a:lnTo>
                  <a:lnTo>
                    <a:pt x="1496518" y="1283028"/>
                  </a:lnTo>
                  <a:lnTo>
                    <a:pt x="1430938" y="1308964"/>
                  </a:lnTo>
                  <a:lnTo>
                    <a:pt x="1362094" y="1331337"/>
                  </a:lnTo>
                  <a:lnTo>
                    <a:pt x="1290208" y="1349989"/>
                  </a:lnTo>
                  <a:lnTo>
                    <a:pt x="1215498" y="1364767"/>
                  </a:lnTo>
                  <a:lnTo>
                    <a:pt x="1138185" y="1375515"/>
                  </a:lnTo>
                  <a:lnTo>
                    <a:pt x="1058489" y="1382077"/>
                  </a:lnTo>
                  <a:lnTo>
                    <a:pt x="976630" y="1384300"/>
                  </a:lnTo>
                  <a:lnTo>
                    <a:pt x="894589" y="1382077"/>
                  </a:lnTo>
                  <a:lnTo>
                    <a:pt x="814730" y="1375515"/>
                  </a:lnTo>
                  <a:lnTo>
                    <a:pt x="737271" y="1364767"/>
                  </a:lnTo>
                  <a:lnTo>
                    <a:pt x="662432" y="1349989"/>
                  </a:lnTo>
                  <a:lnTo>
                    <a:pt x="590430" y="1331337"/>
                  </a:lnTo>
                  <a:lnTo>
                    <a:pt x="521487" y="1308964"/>
                  </a:lnTo>
                  <a:lnTo>
                    <a:pt x="455820" y="1283028"/>
                  </a:lnTo>
                  <a:lnTo>
                    <a:pt x="393649" y="1253683"/>
                  </a:lnTo>
                  <a:lnTo>
                    <a:pt x="335192" y="1221083"/>
                  </a:lnTo>
                  <a:lnTo>
                    <a:pt x="280670" y="1185386"/>
                  </a:lnTo>
                  <a:lnTo>
                    <a:pt x="230300" y="1146745"/>
                  </a:lnTo>
                  <a:lnTo>
                    <a:pt x="184302" y="1105316"/>
                  </a:lnTo>
                  <a:lnTo>
                    <a:pt x="142895" y="1061255"/>
                  </a:lnTo>
                  <a:lnTo>
                    <a:pt x="106298" y="1014716"/>
                  </a:lnTo>
                  <a:lnTo>
                    <a:pt x="74731" y="965854"/>
                  </a:lnTo>
                  <a:lnTo>
                    <a:pt x="48412" y="914826"/>
                  </a:lnTo>
                  <a:lnTo>
                    <a:pt x="27560" y="861786"/>
                  </a:lnTo>
                  <a:lnTo>
                    <a:pt x="12395" y="806890"/>
                  </a:lnTo>
                  <a:lnTo>
                    <a:pt x="3135" y="750293"/>
                  </a:lnTo>
                  <a:lnTo>
                    <a:pt x="0" y="692150"/>
                  </a:lnTo>
                  <a:lnTo>
                    <a:pt x="3135" y="634006"/>
                  </a:lnTo>
                  <a:lnTo>
                    <a:pt x="12395" y="577409"/>
                  </a:lnTo>
                  <a:lnTo>
                    <a:pt x="27560" y="522513"/>
                  </a:lnTo>
                  <a:lnTo>
                    <a:pt x="48412" y="469473"/>
                  </a:lnTo>
                  <a:lnTo>
                    <a:pt x="74731" y="418445"/>
                  </a:lnTo>
                  <a:lnTo>
                    <a:pt x="106299" y="369583"/>
                  </a:lnTo>
                  <a:lnTo>
                    <a:pt x="142895" y="323044"/>
                  </a:lnTo>
                  <a:lnTo>
                    <a:pt x="184302" y="278983"/>
                  </a:lnTo>
                  <a:lnTo>
                    <a:pt x="230300" y="237554"/>
                  </a:lnTo>
                  <a:lnTo>
                    <a:pt x="280670" y="198913"/>
                  </a:lnTo>
                  <a:lnTo>
                    <a:pt x="335192" y="163216"/>
                  </a:lnTo>
                  <a:lnTo>
                    <a:pt x="393649" y="130616"/>
                  </a:lnTo>
                  <a:lnTo>
                    <a:pt x="455820" y="101271"/>
                  </a:lnTo>
                  <a:lnTo>
                    <a:pt x="521487" y="75335"/>
                  </a:lnTo>
                  <a:lnTo>
                    <a:pt x="590430" y="52962"/>
                  </a:lnTo>
                  <a:lnTo>
                    <a:pt x="662432" y="34310"/>
                  </a:lnTo>
                  <a:lnTo>
                    <a:pt x="737271" y="19532"/>
                  </a:lnTo>
                  <a:lnTo>
                    <a:pt x="814730" y="8784"/>
                  </a:lnTo>
                  <a:lnTo>
                    <a:pt x="894589" y="2222"/>
                  </a:lnTo>
                  <a:lnTo>
                    <a:pt x="976630" y="0"/>
                  </a:lnTo>
                  <a:close/>
                </a:path>
              </a:pathLst>
            </a:custGeom>
            <a:ln w="72960">
              <a:solidFill>
                <a:srgbClr val="FF0000"/>
              </a:solidFill>
            </a:ln>
          </p:spPr>
          <p:txBody>
            <a:bodyPr wrap="square" lIns="0" tIns="0" rIns="0" bIns="0" rtlCol="0"/>
            <a:lstStyle/>
            <a:p>
              <a:pPr algn="ctr"/>
              <a:endParaRPr sz="1100">
                <a:latin typeface="Times New Roman" pitchFamily="18" charset="0"/>
                <a:cs typeface="Times New Roman" pitchFamily="18" charset="0"/>
              </a:endParaRPr>
            </a:p>
          </p:txBody>
        </p:sp>
        <p:sp>
          <p:nvSpPr>
            <p:cNvPr id="52" name="object 25"/>
            <p:cNvSpPr/>
            <p:nvPr/>
          </p:nvSpPr>
          <p:spPr>
            <a:xfrm>
              <a:off x="3605529" y="1117600"/>
              <a:ext cx="0" cy="0"/>
            </a:xfrm>
            <a:custGeom>
              <a:avLst/>
              <a:gdLst/>
              <a:ahLst/>
              <a:cxnLst/>
              <a:rect l="l" t="t" r="r" b="b"/>
              <a:pathLst>
                <a:path>
                  <a:moveTo>
                    <a:pt x="0" y="0"/>
                  </a:moveTo>
                  <a:lnTo>
                    <a:pt x="0" y="0"/>
                  </a:lnTo>
                </a:path>
              </a:pathLst>
            </a:custGeom>
            <a:ln w="72960">
              <a:solidFill>
                <a:srgbClr val="FF0000"/>
              </a:solidFill>
            </a:ln>
          </p:spPr>
          <p:txBody>
            <a:bodyPr wrap="square" lIns="0" tIns="0" rIns="0" bIns="0" rtlCol="0"/>
            <a:lstStyle/>
            <a:p>
              <a:pPr algn="ctr"/>
              <a:endParaRPr sz="1100">
                <a:latin typeface="Times New Roman" pitchFamily="18" charset="0"/>
                <a:cs typeface="Times New Roman" pitchFamily="18" charset="0"/>
              </a:endParaRPr>
            </a:p>
          </p:txBody>
        </p:sp>
        <p:sp>
          <p:nvSpPr>
            <p:cNvPr id="53" name="object 26"/>
            <p:cNvSpPr/>
            <p:nvPr/>
          </p:nvSpPr>
          <p:spPr>
            <a:xfrm>
              <a:off x="5558790" y="2501900"/>
              <a:ext cx="0" cy="0"/>
            </a:xfrm>
            <a:custGeom>
              <a:avLst/>
              <a:gdLst/>
              <a:ahLst/>
              <a:cxnLst/>
              <a:rect l="l" t="t" r="r" b="b"/>
              <a:pathLst>
                <a:path>
                  <a:moveTo>
                    <a:pt x="0" y="0"/>
                  </a:moveTo>
                  <a:lnTo>
                    <a:pt x="0" y="0"/>
                  </a:lnTo>
                </a:path>
              </a:pathLst>
            </a:custGeom>
            <a:ln w="72960">
              <a:solidFill>
                <a:srgbClr val="FF0000"/>
              </a:solidFill>
            </a:ln>
          </p:spPr>
          <p:txBody>
            <a:bodyPr wrap="square" lIns="0" tIns="0" rIns="0" bIns="0" rtlCol="0"/>
            <a:lstStyle/>
            <a:p>
              <a:pPr algn="ctr"/>
              <a:endParaRPr sz="1100">
                <a:latin typeface="Times New Roman" pitchFamily="18" charset="0"/>
                <a:cs typeface="Times New Roman" pitchFamily="18" charset="0"/>
              </a:endParaRPr>
            </a:p>
          </p:txBody>
        </p:sp>
        <p:sp>
          <p:nvSpPr>
            <p:cNvPr id="54" name="object 29"/>
            <p:cNvSpPr txBox="1"/>
            <p:nvPr/>
          </p:nvSpPr>
          <p:spPr>
            <a:xfrm>
              <a:off x="3788411" y="1293715"/>
              <a:ext cx="1465579" cy="1081399"/>
            </a:xfrm>
            <a:prstGeom prst="rect">
              <a:avLst/>
            </a:prstGeom>
          </p:spPr>
          <p:txBody>
            <a:bodyPr vert="horz" wrap="square" lIns="0" tIns="0" rIns="0" bIns="0" rtlCol="0">
              <a:spAutoFit/>
            </a:bodyPr>
            <a:lstStyle/>
            <a:p>
              <a:pPr marL="116205" marR="5080" indent="-104140" algn="ctr">
                <a:lnSpc>
                  <a:spcPct val="116000"/>
                </a:lnSpc>
              </a:pPr>
              <a:r>
                <a:rPr sz="1100" b="1" spc="-5" dirty="0">
                  <a:solidFill>
                    <a:srgbClr val="FF0000"/>
                  </a:solidFill>
                  <a:latin typeface="Times New Roman" pitchFamily="18" charset="0"/>
                  <a:cs typeface="Times New Roman" pitchFamily="18" charset="0"/>
                </a:rPr>
                <a:t>S</a:t>
              </a:r>
              <a:r>
                <a:rPr sz="1100" b="1" dirty="0">
                  <a:solidFill>
                    <a:srgbClr val="FF0000"/>
                  </a:solidFill>
                  <a:latin typeface="Times New Roman" pitchFamily="18" charset="0"/>
                  <a:cs typeface="Times New Roman" pitchFamily="18" charset="0"/>
                </a:rPr>
                <a:t>p</a:t>
              </a:r>
              <a:r>
                <a:rPr sz="1100" b="1" spc="-25" dirty="0">
                  <a:solidFill>
                    <a:srgbClr val="FF0000"/>
                  </a:solidFill>
                  <a:latin typeface="Times New Roman" pitchFamily="18" charset="0"/>
                  <a:cs typeface="Times New Roman" pitchFamily="18" charset="0"/>
                </a:rPr>
                <a:t>a</a:t>
              </a:r>
              <a:r>
                <a:rPr sz="1100" b="1" spc="-5" dirty="0">
                  <a:solidFill>
                    <a:srgbClr val="FF0000"/>
                  </a:solidFill>
                  <a:latin typeface="Times New Roman" pitchFamily="18" charset="0"/>
                  <a:cs typeface="Times New Roman" pitchFamily="18" charset="0"/>
                </a:rPr>
                <a:t>rsi</a:t>
              </a:r>
              <a:r>
                <a:rPr sz="1100" b="1" spc="-20" dirty="0">
                  <a:solidFill>
                    <a:srgbClr val="FF0000"/>
                  </a:solidFill>
                  <a:latin typeface="Times New Roman" pitchFamily="18" charset="0"/>
                  <a:cs typeface="Times New Roman" pitchFamily="18" charset="0"/>
                </a:rPr>
                <a:t>ty P</a:t>
              </a:r>
              <a:r>
                <a:rPr sz="1100" b="1" spc="-30" dirty="0">
                  <a:solidFill>
                    <a:srgbClr val="FF0000"/>
                  </a:solidFill>
                  <a:latin typeface="Times New Roman" pitchFamily="18" charset="0"/>
                  <a:cs typeface="Times New Roman" pitchFamily="18" charset="0"/>
                </a:rPr>
                <a:t>e</a:t>
              </a:r>
              <a:r>
                <a:rPr sz="1100" b="1" spc="-10" dirty="0">
                  <a:solidFill>
                    <a:srgbClr val="FF0000"/>
                  </a:solidFill>
                  <a:latin typeface="Times New Roman" pitchFamily="18" charset="0"/>
                  <a:cs typeface="Times New Roman" pitchFamily="18" charset="0"/>
                </a:rPr>
                <a:t>n</a:t>
              </a:r>
              <a:r>
                <a:rPr sz="1100" b="1" spc="-25" dirty="0">
                  <a:solidFill>
                    <a:srgbClr val="FF0000"/>
                  </a:solidFill>
                  <a:latin typeface="Times New Roman" pitchFamily="18" charset="0"/>
                  <a:cs typeface="Times New Roman" pitchFamily="18" charset="0"/>
                </a:rPr>
                <a:t>a</a:t>
              </a:r>
              <a:r>
                <a:rPr sz="1100" b="1" spc="-10" dirty="0">
                  <a:solidFill>
                    <a:srgbClr val="FF0000"/>
                  </a:solidFill>
                  <a:latin typeface="Times New Roman" pitchFamily="18" charset="0"/>
                  <a:cs typeface="Times New Roman" pitchFamily="18" charset="0"/>
                </a:rPr>
                <a:t>l</a:t>
              </a:r>
              <a:r>
                <a:rPr sz="1100" b="1" spc="-20" dirty="0">
                  <a:solidFill>
                    <a:srgbClr val="FF0000"/>
                  </a:solidFill>
                  <a:latin typeface="Times New Roman" pitchFamily="18" charset="0"/>
                  <a:cs typeface="Times New Roman" pitchFamily="18" charset="0"/>
                </a:rPr>
                <a:t>ty</a:t>
              </a:r>
              <a:endParaRPr sz="1100" dirty="0">
                <a:latin typeface="Times New Roman" pitchFamily="18" charset="0"/>
                <a:cs typeface="Times New Roman" pitchFamily="18" charset="0"/>
              </a:endParaRPr>
            </a:p>
          </p:txBody>
        </p:sp>
        <p:sp>
          <p:nvSpPr>
            <p:cNvPr id="55" name="object 30"/>
            <p:cNvSpPr/>
            <p:nvPr/>
          </p:nvSpPr>
          <p:spPr>
            <a:xfrm>
              <a:off x="4620895" y="2777489"/>
              <a:ext cx="0" cy="229870"/>
            </a:xfrm>
            <a:custGeom>
              <a:avLst/>
              <a:gdLst/>
              <a:ahLst/>
              <a:cxnLst/>
              <a:rect l="l" t="t" r="r" b="b"/>
              <a:pathLst>
                <a:path h="229869">
                  <a:moveTo>
                    <a:pt x="0" y="0"/>
                  </a:moveTo>
                  <a:lnTo>
                    <a:pt x="0" y="229870"/>
                  </a:lnTo>
                </a:path>
              </a:pathLst>
            </a:custGeom>
            <a:ln w="55880">
              <a:solidFill>
                <a:srgbClr val="000000"/>
              </a:solidFill>
            </a:ln>
          </p:spPr>
          <p:txBody>
            <a:bodyPr wrap="square" lIns="0" tIns="0" rIns="0" bIns="0" rtlCol="0"/>
            <a:lstStyle/>
            <a:p>
              <a:pPr algn="ctr"/>
              <a:endParaRPr sz="1100">
                <a:latin typeface="Times New Roman" pitchFamily="18" charset="0"/>
                <a:cs typeface="Times New Roman" pitchFamily="18" charset="0"/>
              </a:endParaRPr>
            </a:p>
          </p:txBody>
        </p:sp>
        <p:sp>
          <p:nvSpPr>
            <p:cNvPr id="56" name="object 31"/>
            <p:cNvSpPr/>
            <p:nvPr/>
          </p:nvSpPr>
          <p:spPr>
            <a:xfrm>
              <a:off x="4526279" y="2550160"/>
              <a:ext cx="189230" cy="285750"/>
            </a:xfrm>
            <a:custGeom>
              <a:avLst/>
              <a:gdLst/>
              <a:ahLst/>
              <a:cxnLst/>
              <a:rect l="l" t="t" r="r" b="b"/>
              <a:pathLst>
                <a:path w="189229" h="285750">
                  <a:moveTo>
                    <a:pt x="93980" y="0"/>
                  </a:moveTo>
                  <a:lnTo>
                    <a:pt x="0" y="285750"/>
                  </a:lnTo>
                  <a:lnTo>
                    <a:pt x="189230" y="285750"/>
                  </a:lnTo>
                  <a:lnTo>
                    <a:pt x="93980" y="0"/>
                  </a:lnTo>
                  <a:close/>
                </a:path>
              </a:pathLst>
            </a:custGeom>
            <a:solidFill>
              <a:srgbClr val="000000"/>
            </a:solidFill>
          </p:spPr>
          <p:txBody>
            <a:bodyPr wrap="square" lIns="0" tIns="0" rIns="0" bIns="0" rtlCol="0"/>
            <a:lstStyle/>
            <a:p>
              <a:pPr algn="ctr"/>
              <a:endParaRPr sz="1100">
                <a:latin typeface="Times New Roman" pitchFamily="18" charset="0"/>
                <a:cs typeface="Times New Roman" pitchFamily="18" charset="0"/>
              </a:endParaRPr>
            </a:p>
          </p:txBody>
        </p:sp>
        <p:sp>
          <p:nvSpPr>
            <p:cNvPr id="57" name="object 39"/>
            <p:cNvSpPr/>
            <p:nvPr/>
          </p:nvSpPr>
          <p:spPr>
            <a:xfrm>
              <a:off x="5349240" y="2621279"/>
              <a:ext cx="1572260" cy="864869"/>
            </a:xfrm>
            <a:custGeom>
              <a:avLst/>
              <a:gdLst/>
              <a:ahLst/>
              <a:cxnLst/>
              <a:rect l="l" t="t" r="r" b="b"/>
              <a:pathLst>
                <a:path w="1572259" h="864870">
                  <a:moveTo>
                    <a:pt x="1572260" y="0"/>
                  </a:moveTo>
                  <a:lnTo>
                    <a:pt x="0" y="0"/>
                  </a:lnTo>
                  <a:lnTo>
                    <a:pt x="0" y="864870"/>
                  </a:lnTo>
                  <a:lnTo>
                    <a:pt x="1572260" y="864870"/>
                  </a:lnTo>
                  <a:lnTo>
                    <a:pt x="1572260" y="0"/>
                  </a:lnTo>
                  <a:close/>
                </a:path>
              </a:pathLst>
            </a:custGeom>
            <a:solidFill>
              <a:srgbClr val="4A1E6E"/>
            </a:solidFill>
          </p:spPr>
          <p:txBody>
            <a:bodyPr wrap="square" lIns="0" tIns="0" rIns="0" bIns="0" rtlCol="0"/>
            <a:lstStyle/>
            <a:p>
              <a:pPr algn="ctr"/>
              <a:endParaRPr sz="1100">
                <a:latin typeface="Times New Roman" pitchFamily="18" charset="0"/>
                <a:cs typeface="Times New Roman" pitchFamily="18" charset="0"/>
              </a:endParaRPr>
            </a:p>
          </p:txBody>
        </p:sp>
        <p:sp>
          <p:nvSpPr>
            <p:cNvPr id="59" name="object 40"/>
            <p:cNvSpPr txBox="1"/>
            <p:nvPr/>
          </p:nvSpPr>
          <p:spPr>
            <a:xfrm>
              <a:off x="5542278" y="2835739"/>
              <a:ext cx="1186180" cy="466180"/>
            </a:xfrm>
            <a:prstGeom prst="rect">
              <a:avLst/>
            </a:prstGeom>
          </p:spPr>
          <p:txBody>
            <a:bodyPr vert="horz" wrap="square" lIns="0" tIns="0" rIns="0" bIns="0" rtlCol="0">
              <a:spAutoFit/>
            </a:bodyPr>
            <a:lstStyle/>
            <a:p>
              <a:pPr marL="12700" algn="ctr">
                <a:lnSpc>
                  <a:spcPct val="100000"/>
                </a:lnSpc>
              </a:pPr>
              <a:r>
                <a:rPr sz="1100" b="1" spc="-15" dirty="0" smtClean="0">
                  <a:solidFill>
                    <a:srgbClr val="FFFFFF"/>
                  </a:solidFill>
                  <a:latin typeface="Times New Roman" pitchFamily="18" charset="0"/>
                  <a:cs typeface="Times New Roman" pitchFamily="18" charset="0"/>
                </a:rPr>
                <a:t>d</a:t>
              </a:r>
              <a:r>
                <a:rPr sz="1100" b="1" spc="5" dirty="0" smtClean="0">
                  <a:solidFill>
                    <a:srgbClr val="FFFFFF"/>
                  </a:solidFill>
                  <a:latin typeface="Times New Roman" pitchFamily="18" charset="0"/>
                  <a:cs typeface="Times New Roman" pitchFamily="18" charset="0"/>
                </a:rPr>
                <a:t>e</a:t>
              </a:r>
              <a:r>
                <a:rPr lang="en-US" sz="1100" b="1" spc="-20" dirty="0" smtClean="0">
                  <a:solidFill>
                    <a:srgbClr val="FFFFFF"/>
                  </a:solidFill>
                  <a:latin typeface="Times New Roman" pitchFamily="18" charset="0"/>
                  <a:cs typeface="Times New Roman" pitchFamily="18" charset="0"/>
                </a:rPr>
                <a:t>code</a:t>
              </a:r>
              <a:r>
                <a:rPr sz="1100" b="1" dirty="0" smtClean="0">
                  <a:solidFill>
                    <a:srgbClr val="FFFFFF"/>
                  </a:solidFill>
                  <a:latin typeface="Times New Roman" pitchFamily="18" charset="0"/>
                  <a:cs typeface="Times New Roman" pitchFamily="18" charset="0"/>
                </a:rPr>
                <a:t>r</a:t>
              </a:r>
              <a:endParaRPr sz="1100" dirty="0">
                <a:latin typeface="Times New Roman" pitchFamily="18" charset="0"/>
                <a:cs typeface="Times New Roman" pitchFamily="18" charset="0"/>
              </a:endParaRPr>
            </a:p>
          </p:txBody>
        </p:sp>
        <p:sp>
          <p:nvSpPr>
            <p:cNvPr id="60" name="object 41"/>
            <p:cNvSpPr txBox="1"/>
            <p:nvPr/>
          </p:nvSpPr>
          <p:spPr>
            <a:xfrm>
              <a:off x="6865467" y="2511330"/>
              <a:ext cx="1941195" cy="466180"/>
            </a:xfrm>
            <a:prstGeom prst="rect">
              <a:avLst/>
            </a:prstGeom>
          </p:spPr>
          <p:txBody>
            <a:bodyPr vert="horz" wrap="square" lIns="0" tIns="0" rIns="0" bIns="0" rtlCol="0">
              <a:spAutoFit/>
            </a:bodyPr>
            <a:lstStyle/>
            <a:p>
              <a:pPr marL="12700" algn="ctr">
                <a:lnSpc>
                  <a:spcPct val="100000"/>
                </a:lnSpc>
              </a:pPr>
              <a:r>
                <a:rPr sz="1100" b="1" dirty="0">
                  <a:latin typeface="Times New Roman" pitchFamily="18" charset="0"/>
                  <a:cs typeface="Times New Roman" pitchFamily="18" charset="0"/>
                </a:rPr>
                <a:t>r</a:t>
              </a:r>
              <a:r>
                <a:rPr sz="1100" b="1" spc="-10" dirty="0">
                  <a:latin typeface="Times New Roman" pitchFamily="18" charset="0"/>
                  <a:cs typeface="Times New Roman" pitchFamily="18" charset="0"/>
                </a:rPr>
                <a:t>e</a:t>
              </a:r>
              <a:r>
                <a:rPr sz="1100" b="1" spc="-20" dirty="0">
                  <a:latin typeface="Times New Roman" pitchFamily="18" charset="0"/>
                  <a:cs typeface="Times New Roman" pitchFamily="18" charset="0"/>
                </a:rPr>
                <a:t>c</a:t>
              </a:r>
              <a:r>
                <a:rPr sz="1100" b="1" spc="-25" dirty="0">
                  <a:latin typeface="Times New Roman" pitchFamily="18" charset="0"/>
                  <a:cs typeface="Times New Roman" pitchFamily="18" charset="0"/>
                </a:rPr>
                <a:t>o</a:t>
              </a:r>
              <a:r>
                <a:rPr sz="1100" b="1" spc="5" dirty="0">
                  <a:latin typeface="Times New Roman" pitchFamily="18" charset="0"/>
                  <a:cs typeface="Times New Roman" pitchFamily="18" charset="0"/>
                </a:rPr>
                <a:t>n</a:t>
              </a:r>
              <a:r>
                <a:rPr sz="1100" b="1" spc="-30" dirty="0">
                  <a:latin typeface="Times New Roman" pitchFamily="18" charset="0"/>
                  <a:cs typeface="Times New Roman" pitchFamily="18" charset="0"/>
                </a:rPr>
                <a:t>s</a:t>
              </a:r>
              <a:r>
                <a:rPr sz="1100" b="1" dirty="0">
                  <a:latin typeface="Times New Roman" pitchFamily="18" charset="0"/>
                  <a:cs typeface="Times New Roman" pitchFamily="18" charset="0"/>
                </a:rPr>
                <a:t>t</a:t>
              </a:r>
              <a:r>
                <a:rPr sz="1100" b="1" spc="-10" dirty="0">
                  <a:latin typeface="Times New Roman" pitchFamily="18" charset="0"/>
                  <a:cs typeface="Times New Roman" pitchFamily="18" charset="0"/>
                </a:rPr>
                <a:t>r</a:t>
              </a:r>
              <a:r>
                <a:rPr sz="1100" b="1" spc="-5" dirty="0">
                  <a:latin typeface="Times New Roman" pitchFamily="18" charset="0"/>
                  <a:cs typeface="Times New Roman" pitchFamily="18" charset="0"/>
                </a:rPr>
                <a:t>u</a:t>
              </a:r>
              <a:r>
                <a:rPr sz="1100" b="1" spc="-20" dirty="0">
                  <a:latin typeface="Times New Roman" pitchFamily="18" charset="0"/>
                  <a:cs typeface="Times New Roman" pitchFamily="18" charset="0"/>
                </a:rPr>
                <a:t>c</a:t>
              </a:r>
              <a:r>
                <a:rPr sz="1100" b="1" spc="-25" dirty="0">
                  <a:latin typeface="Times New Roman" pitchFamily="18" charset="0"/>
                  <a:cs typeface="Times New Roman" pitchFamily="18" charset="0"/>
                </a:rPr>
                <a:t>t</a:t>
              </a:r>
              <a:r>
                <a:rPr sz="1100" b="1" dirty="0">
                  <a:latin typeface="Times New Roman" pitchFamily="18" charset="0"/>
                  <a:cs typeface="Times New Roman" pitchFamily="18" charset="0"/>
                </a:rPr>
                <a:t>i</a:t>
              </a:r>
              <a:r>
                <a:rPr sz="1100" b="1" spc="-25" dirty="0">
                  <a:latin typeface="Times New Roman" pitchFamily="18" charset="0"/>
                  <a:cs typeface="Times New Roman" pitchFamily="18" charset="0"/>
                </a:rPr>
                <a:t>o</a:t>
              </a:r>
              <a:r>
                <a:rPr sz="1100" b="1" dirty="0">
                  <a:latin typeface="Times New Roman" pitchFamily="18" charset="0"/>
                  <a:cs typeface="Times New Roman" pitchFamily="18" charset="0"/>
                </a:rPr>
                <a:t>n</a:t>
              </a:r>
              <a:endParaRPr sz="1100" dirty="0">
                <a:latin typeface="Times New Roman" pitchFamily="18" charset="0"/>
                <a:cs typeface="Times New Roman" pitchFamily="18" charset="0"/>
              </a:endParaRPr>
            </a:p>
          </p:txBody>
        </p:sp>
      </p:grpSp>
      <mc:AlternateContent xmlns:mc="http://schemas.openxmlformats.org/markup-compatibility/2006">
        <mc:Choice xmlns:a14="http://schemas.microsoft.com/office/drawing/2010/main" Requires="a14">
          <p:sp>
            <p:nvSpPr>
              <p:cNvPr id="61" name="矩形 60"/>
              <p:cNvSpPr/>
              <p:nvPr/>
            </p:nvSpPr>
            <p:spPr>
              <a:xfrm>
                <a:off x="285572" y="1223517"/>
                <a:ext cx="5190104" cy="4776949"/>
              </a:xfrm>
              <a:prstGeom prst="rect">
                <a:avLst/>
              </a:prstGeom>
            </p:spPr>
            <p:txBody>
              <a:bodyPr wrap="square">
                <a:spAutoFit/>
              </a:bodyPr>
              <a:lstStyle/>
              <a:p>
                <a:pPr marL="285750" indent="-285750">
                  <a:lnSpc>
                    <a:spcPct val="150000"/>
                  </a:lnSpc>
                  <a:spcBef>
                    <a:spcPts val="500"/>
                  </a:spcBef>
                  <a:buFont typeface="Arial" panose="020B0604020202020204" pitchFamily="34" charset="0"/>
                  <a:buChar char="•"/>
                </a:pPr>
                <a:r>
                  <a:rPr lang="en-US" altLang="zh-CN" sz="1300" dirty="0" smtClean="0">
                    <a:latin typeface="Times New Roman" panose="02020603050405020304" pitchFamily="18" charset="0"/>
                    <a:cs typeface="Times New Roman" panose="02020603050405020304" pitchFamily="18" charset="0"/>
                  </a:rPr>
                  <a:t>We would like to constrain the neurons to be inactive most of the time.</a:t>
                </a:r>
              </a:p>
              <a:p>
                <a:pPr marL="285750" indent="-285750">
                  <a:lnSpc>
                    <a:spcPct val="150000"/>
                  </a:lnSpc>
                  <a:spcBef>
                    <a:spcPts val="500"/>
                  </a:spcBef>
                  <a:buFont typeface="Arial" panose="020B0604020202020204" pitchFamily="34" charset="0"/>
                  <a:buChar char="•"/>
                </a:pPr>
                <a:r>
                  <a:rPr lang="en-US" altLang="zh-CN" sz="1300" dirty="0">
                    <a:latin typeface="Times New Roman" panose="02020603050405020304" pitchFamily="18" charset="0"/>
                    <a:cs typeface="Times New Roman" panose="02020603050405020304" pitchFamily="18" charset="0"/>
                  </a:rPr>
                  <a:t>suppose we have only a set of unlabeled training examples </a:t>
                </a:r>
                <a14:m>
                  <m:oMath xmlns:m="http://schemas.openxmlformats.org/officeDocument/2006/math">
                    <m:d>
                      <m:dPr>
                        <m:begChr m:val="{"/>
                        <m:endChr m:val="}"/>
                        <m:ctrlPr>
                          <a:rPr lang="en-US" altLang="zh-CN" sz="1300" b="0" i="1" smtClean="0">
                            <a:latin typeface="Cambria Math" panose="02040503050406030204" pitchFamily="18" charset="0"/>
                            <a:cs typeface="Times New Roman" panose="02020603050405020304" pitchFamily="18" charset="0"/>
                          </a:rPr>
                        </m:ctrlPr>
                      </m:dPr>
                      <m:e>
                        <m:sSup>
                          <m:sSupPr>
                            <m:ctrlPr>
                              <a:rPr lang="en-US" altLang="zh-CN" sz="1300" b="0" i="1" smtClean="0">
                                <a:latin typeface="Cambria Math" panose="02040503050406030204" pitchFamily="18" charset="0"/>
                                <a:cs typeface="Times New Roman" panose="02020603050405020304" pitchFamily="18" charset="0"/>
                              </a:rPr>
                            </m:ctrlPr>
                          </m:sSupPr>
                          <m:e>
                            <m:r>
                              <a:rPr lang="en-US" altLang="zh-CN" sz="1300" b="0" i="1" smtClean="0">
                                <a:latin typeface="Cambria Math" panose="02040503050406030204" pitchFamily="18" charset="0"/>
                                <a:cs typeface="Times New Roman" panose="02020603050405020304" pitchFamily="18" charset="0"/>
                              </a:rPr>
                              <m:t>𝑥</m:t>
                            </m:r>
                          </m:e>
                          <m:sup>
                            <m:d>
                              <m:dPr>
                                <m:ctrlPr>
                                  <a:rPr lang="en-US" altLang="zh-CN" sz="1300" b="0" i="1" smtClean="0">
                                    <a:latin typeface="Cambria Math" panose="02040503050406030204" pitchFamily="18" charset="0"/>
                                    <a:cs typeface="Times New Roman" panose="02020603050405020304" pitchFamily="18" charset="0"/>
                                  </a:rPr>
                                </m:ctrlPr>
                              </m:dPr>
                              <m:e>
                                <m:r>
                                  <a:rPr lang="en-US" altLang="zh-CN" sz="1300" b="0" i="1" smtClean="0">
                                    <a:latin typeface="Cambria Math" panose="02040503050406030204" pitchFamily="18" charset="0"/>
                                    <a:cs typeface="Times New Roman" panose="02020603050405020304" pitchFamily="18" charset="0"/>
                                  </a:rPr>
                                  <m:t>1</m:t>
                                </m:r>
                              </m:e>
                            </m:d>
                          </m:sup>
                        </m:sSup>
                        <m:r>
                          <a:rPr lang="en-US" altLang="zh-CN" sz="1300" b="0" i="1" smtClean="0">
                            <a:latin typeface="Cambria Math" panose="02040503050406030204" pitchFamily="18" charset="0"/>
                            <a:cs typeface="Times New Roman" panose="02020603050405020304" pitchFamily="18" charset="0"/>
                          </a:rPr>
                          <m:t>, </m:t>
                        </m:r>
                        <m:sSup>
                          <m:sSupPr>
                            <m:ctrlPr>
                              <a:rPr lang="en-US" altLang="zh-CN" sz="1300" b="0" i="1" smtClean="0">
                                <a:latin typeface="Cambria Math" panose="02040503050406030204" pitchFamily="18" charset="0"/>
                                <a:cs typeface="Times New Roman" panose="02020603050405020304" pitchFamily="18" charset="0"/>
                              </a:rPr>
                            </m:ctrlPr>
                          </m:sSupPr>
                          <m:e>
                            <m:r>
                              <a:rPr lang="en-US" altLang="zh-CN" sz="1300" b="0" i="1" smtClean="0">
                                <a:latin typeface="Cambria Math" panose="02040503050406030204" pitchFamily="18" charset="0"/>
                                <a:cs typeface="Times New Roman" panose="02020603050405020304" pitchFamily="18" charset="0"/>
                              </a:rPr>
                              <m:t>𝑥</m:t>
                            </m:r>
                          </m:e>
                          <m:sup>
                            <m:d>
                              <m:dPr>
                                <m:ctrlPr>
                                  <a:rPr lang="en-US" altLang="zh-CN" sz="1300" b="0" i="1" smtClean="0">
                                    <a:latin typeface="Cambria Math" panose="02040503050406030204" pitchFamily="18" charset="0"/>
                                    <a:cs typeface="Times New Roman" panose="02020603050405020304" pitchFamily="18" charset="0"/>
                                  </a:rPr>
                                </m:ctrlPr>
                              </m:dPr>
                              <m:e>
                                <m:r>
                                  <a:rPr lang="en-US" altLang="zh-CN" sz="1300" b="0" i="1" smtClean="0">
                                    <a:latin typeface="Cambria Math" panose="02040503050406030204" pitchFamily="18" charset="0"/>
                                    <a:cs typeface="Times New Roman" panose="02020603050405020304" pitchFamily="18" charset="0"/>
                                  </a:rPr>
                                  <m:t>2</m:t>
                                </m:r>
                              </m:e>
                            </m:d>
                          </m:sup>
                        </m:sSup>
                        <m:r>
                          <a:rPr lang="en-US" altLang="zh-CN" sz="1300" b="0" i="1" smtClean="0">
                            <a:latin typeface="Cambria Math" panose="02040503050406030204" pitchFamily="18" charset="0"/>
                            <a:cs typeface="Times New Roman" panose="02020603050405020304" pitchFamily="18" charset="0"/>
                          </a:rPr>
                          <m:t>, </m:t>
                        </m:r>
                        <m:sSup>
                          <m:sSupPr>
                            <m:ctrlPr>
                              <a:rPr lang="en-US" altLang="zh-CN" sz="1300" b="0" i="1" smtClean="0">
                                <a:latin typeface="Cambria Math" panose="02040503050406030204" pitchFamily="18" charset="0"/>
                                <a:cs typeface="Times New Roman" panose="02020603050405020304" pitchFamily="18" charset="0"/>
                              </a:rPr>
                            </m:ctrlPr>
                          </m:sSupPr>
                          <m:e>
                            <m:r>
                              <a:rPr lang="en-US" altLang="zh-CN" sz="1300" b="0" i="1" smtClean="0">
                                <a:latin typeface="Cambria Math" panose="02040503050406030204" pitchFamily="18" charset="0"/>
                                <a:cs typeface="Times New Roman" panose="02020603050405020304" pitchFamily="18" charset="0"/>
                              </a:rPr>
                              <m:t>𝑥</m:t>
                            </m:r>
                          </m:e>
                          <m:sup>
                            <m:d>
                              <m:dPr>
                                <m:ctrlPr>
                                  <a:rPr lang="en-US" altLang="zh-CN" sz="1300" b="0" i="1" smtClean="0">
                                    <a:latin typeface="Cambria Math" panose="02040503050406030204" pitchFamily="18" charset="0"/>
                                    <a:cs typeface="Times New Roman" panose="02020603050405020304" pitchFamily="18" charset="0"/>
                                  </a:rPr>
                                </m:ctrlPr>
                              </m:dPr>
                              <m:e>
                                <m:r>
                                  <a:rPr lang="en-US" altLang="zh-CN" sz="1300" b="0" i="1" smtClean="0">
                                    <a:latin typeface="Cambria Math" panose="02040503050406030204" pitchFamily="18" charset="0"/>
                                    <a:cs typeface="Times New Roman" panose="02020603050405020304" pitchFamily="18" charset="0"/>
                                  </a:rPr>
                                  <m:t>3</m:t>
                                </m:r>
                              </m:e>
                            </m:d>
                          </m:sup>
                        </m:sSup>
                        <m:r>
                          <a:rPr lang="en-US" altLang="zh-CN" sz="1300" b="0" i="1" smtClean="0">
                            <a:latin typeface="Cambria Math" panose="02040503050406030204" pitchFamily="18" charset="0"/>
                            <a:cs typeface="Times New Roman" panose="02020603050405020304" pitchFamily="18" charset="0"/>
                          </a:rPr>
                          <m:t>, ……</m:t>
                        </m:r>
                      </m:e>
                    </m:d>
                    <m:r>
                      <a:rPr lang="en-US" altLang="zh-CN" sz="1300" b="0" i="1" smtClean="0">
                        <a:latin typeface="Cambria Math" panose="02040503050406030204" pitchFamily="18" charset="0"/>
                        <a:cs typeface="Times New Roman" panose="02020603050405020304" pitchFamily="18" charset="0"/>
                      </a:rPr>
                      <m:t>, </m:t>
                    </m:r>
                    <m:r>
                      <a:rPr lang="en-US" altLang="zh-CN" sz="1300" b="0" i="1" smtClean="0">
                        <a:latin typeface="Cambria Math" panose="02040503050406030204" pitchFamily="18" charset="0"/>
                        <a:cs typeface="Times New Roman" panose="02020603050405020304" pitchFamily="18" charset="0"/>
                      </a:rPr>
                      <m:t>𝑤h𝑒𝑟𝑒</m:t>
                    </m:r>
                    <m:r>
                      <a:rPr lang="en-US" altLang="zh-CN" sz="1300" b="0" i="1" smtClean="0">
                        <a:latin typeface="Cambria Math" panose="02040503050406030204" pitchFamily="18" charset="0"/>
                        <a:cs typeface="Times New Roman" panose="02020603050405020304" pitchFamily="18" charset="0"/>
                      </a:rPr>
                      <m:t> </m:t>
                    </m:r>
                    <m:sSup>
                      <m:sSupPr>
                        <m:ctrlPr>
                          <a:rPr lang="en-US" altLang="zh-CN" sz="1300" b="0" i="1" smtClean="0">
                            <a:latin typeface="Cambria Math" panose="02040503050406030204" pitchFamily="18" charset="0"/>
                            <a:cs typeface="Times New Roman" panose="02020603050405020304" pitchFamily="18" charset="0"/>
                          </a:rPr>
                        </m:ctrlPr>
                      </m:sSupPr>
                      <m:e>
                        <m:r>
                          <a:rPr lang="en-US" altLang="zh-CN" sz="1300" b="0" i="1" smtClean="0">
                            <a:latin typeface="Cambria Math" panose="02040503050406030204" pitchFamily="18" charset="0"/>
                            <a:cs typeface="Times New Roman" panose="02020603050405020304" pitchFamily="18" charset="0"/>
                          </a:rPr>
                          <m:t>𝑥</m:t>
                        </m:r>
                      </m:e>
                      <m:sup>
                        <m:r>
                          <a:rPr lang="en-US" altLang="zh-CN" sz="1300" b="0" i="1" smtClean="0">
                            <a:latin typeface="Cambria Math" panose="02040503050406030204" pitchFamily="18" charset="0"/>
                            <a:cs typeface="Times New Roman" panose="02020603050405020304" pitchFamily="18" charset="0"/>
                          </a:rPr>
                          <m:t>(</m:t>
                        </m:r>
                        <m:r>
                          <a:rPr lang="en-US" altLang="zh-CN" sz="1300" b="0" i="1" smtClean="0">
                            <a:latin typeface="Cambria Math" panose="02040503050406030204" pitchFamily="18" charset="0"/>
                            <a:cs typeface="Times New Roman" panose="02020603050405020304" pitchFamily="18" charset="0"/>
                          </a:rPr>
                          <m:t>𝑖</m:t>
                        </m:r>
                        <m:r>
                          <a:rPr lang="en-US" altLang="zh-CN" sz="1300" b="0" i="1" smtClean="0">
                            <a:latin typeface="Cambria Math" panose="02040503050406030204" pitchFamily="18" charset="0"/>
                            <a:cs typeface="Times New Roman" panose="02020603050405020304" pitchFamily="18" charset="0"/>
                          </a:rPr>
                          <m:t>)</m:t>
                        </m:r>
                      </m:sup>
                    </m:sSup>
                    <m:r>
                      <a:rPr lang="en-US" altLang="zh-CN" sz="13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13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300" b="0" i="1" smtClean="0">
                            <a:latin typeface="Cambria Math" panose="02040503050406030204" pitchFamily="18" charset="0"/>
                            <a:ea typeface="Cambria Math" panose="02040503050406030204" pitchFamily="18" charset="0"/>
                            <a:cs typeface="Times New Roman" panose="02020603050405020304" pitchFamily="18" charset="0"/>
                          </a:rPr>
                          <m:t>ℛ</m:t>
                        </m:r>
                      </m:e>
                      <m:sup>
                        <m:r>
                          <a:rPr lang="en-US" altLang="zh-CN" sz="1300" b="0" i="1" smtClean="0">
                            <a:latin typeface="Cambria Math" panose="02040503050406030204" pitchFamily="18" charset="0"/>
                            <a:ea typeface="Cambria Math" panose="02040503050406030204" pitchFamily="18" charset="0"/>
                            <a:cs typeface="Times New Roman" panose="02020603050405020304" pitchFamily="18" charset="0"/>
                          </a:rPr>
                          <m:t>𝑛</m:t>
                        </m:r>
                      </m:sup>
                    </m:sSup>
                  </m:oMath>
                </a14:m>
                <a:endParaRPr lang="en-US" altLang="zh-CN" sz="1300" dirty="0">
                  <a:latin typeface="Times New Roman" panose="02020603050405020304" pitchFamily="18" charset="0"/>
                  <a:cs typeface="Times New Roman" panose="02020603050405020304" pitchFamily="18" charset="0"/>
                </a:endParaRPr>
              </a:p>
              <a:p>
                <a:pPr marL="285750" indent="-285750">
                  <a:lnSpc>
                    <a:spcPct val="150000"/>
                  </a:lnSpc>
                  <a:spcBef>
                    <a:spcPts val="500"/>
                  </a:spcBef>
                  <a:buFont typeface="Arial" panose="020B0604020202020204" pitchFamily="34" charset="0"/>
                  <a:buChar char="•"/>
                </a:pPr>
                <a:r>
                  <a:rPr lang="en-US" altLang="zh-CN" sz="1300" dirty="0">
                    <a:latin typeface="Times New Roman" panose="02020603050405020304" pitchFamily="18" charset="0"/>
                    <a:cs typeface="Times New Roman" panose="02020603050405020304" pitchFamily="18" charset="0"/>
                  </a:rPr>
                  <a:t>we will write </a:t>
                </a:r>
                <a14:m>
                  <m:oMath xmlns:m="http://schemas.openxmlformats.org/officeDocument/2006/math">
                    <m:sSubSup>
                      <m:sSubSupPr>
                        <m:ctrlPr>
                          <a:rPr lang="en-US" altLang="zh-CN" sz="1300" i="1" smtClean="0">
                            <a:latin typeface="Cambria Math" panose="02040503050406030204" pitchFamily="18" charset="0"/>
                            <a:cs typeface="Times New Roman" panose="02020603050405020304" pitchFamily="18" charset="0"/>
                          </a:rPr>
                        </m:ctrlPr>
                      </m:sSubSupPr>
                      <m:e>
                        <m:r>
                          <a:rPr lang="en-US" altLang="zh-CN" sz="1300" b="0" i="1" smtClean="0">
                            <a:latin typeface="Cambria Math" panose="02040503050406030204" pitchFamily="18" charset="0"/>
                            <a:cs typeface="Times New Roman" panose="02020603050405020304" pitchFamily="18" charset="0"/>
                          </a:rPr>
                          <m:t>𝑎</m:t>
                        </m:r>
                      </m:e>
                      <m:sub>
                        <m:r>
                          <a:rPr lang="en-US" altLang="zh-CN" sz="1300" b="0" i="1" smtClean="0">
                            <a:latin typeface="Cambria Math" panose="02040503050406030204" pitchFamily="18" charset="0"/>
                            <a:cs typeface="Times New Roman" panose="02020603050405020304" pitchFamily="18" charset="0"/>
                          </a:rPr>
                          <m:t>𝑗</m:t>
                        </m:r>
                      </m:sub>
                      <m:sup>
                        <m:d>
                          <m:dPr>
                            <m:ctrlPr>
                              <a:rPr lang="en-US" altLang="zh-CN" sz="1300" b="0" i="1" smtClean="0">
                                <a:latin typeface="Cambria Math" panose="02040503050406030204" pitchFamily="18" charset="0"/>
                                <a:cs typeface="Times New Roman" panose="02020603050405020304" pitchFamily="18" charset="0"/>
                              </a:rPr>
                            </m:ctrlPr>
                          </m:dPr>
                          <m:e>
                            <m:r>
                              <a:rPr lang="en-US" altLang="zh-CN" sz="1300" b="0" i="1" smtClean="0">
                                <a:latin typeface="Cambria Math" panose="02040503050406030204" pitchFamily="18" charset="0"/>
                                <a:cs typeface="Times New Roman" panose="02020603050405020304" pitchFamily="18" charset="0"/>
                              </a:rPr>
                              <m:t>2</m:t>
                            </m:r>
                          </m:e>
                        </m:d>
                      </m:sup>
                    </m:sSubSup>
                    <m:d>
                      <m:dPr>
                        <m:ctrlPr>
                          <a:rPr lang="en-US" altLang="zh-CN" sz="1300" b="0" i="1" smtClean="0">
                            <a:latin typeface="Cambria Math" panose="02040503050406030204" pitchFamily="18" charset="0"/>
                            <a:cs typeface="Times New Roman" panose="02020603050405020304" pitchFamily="18" charset="0"/>
                          </a:rPr>
                        </m:ctrlPr>
                      </m:dPr>
                      <m:e>
                        <m:r>
                          <a:rPr lang="en-US" altLang="zh-CN" sz="1300" b="0" i="1" smtClean="0">
                            <a:latin typeface="Cambria Math" panose="02040503050406030204" pitchFamily="18" charset="0"/>
                            <a:cs typeface="Times New Roman" panose="02020603050405020304" pitchFamily="18" charset="0"/>
                          </a:rPr>
                          <m:t>𝑥</m:t>
                        </m:r>
                      </m:e>
                    </m:d>
                  </m:oMath>
                </a14:m>
                <a:r>
                  <a:rPr lang="en-US" altLang="zh-CN" sz="1300" dirty="0" smtClean="0">
                    <a:latin typeface="Times New Roman" panose="02020603050405020304" pitchFamily="18" charset="0"/>
                    <a:cs typeface="Times New Roman" panose="02020603050405020304" pitchFamily="18" charset="0"/>
                  </a:rPr>
                  <a:t> to </a:t>
                </a:r>
                <a:r>
                  <a:rPr lang="en-US" altLang="zh-CN" sz="1300" dirty="0">
                    <a:latin typeface="Times New Roman" panose="02020603050405020304" pitchFamily="18" charset="0"/>
                    <a:cs typeface="Times New Roman" panose="02020603050405020304" pitchFamily="18" charset="0"/>
                  </a:rPr>
                  <a:t>denote the activation of this hidden unit when the network is given a specific input </a:t>
                </a:r>
                <a:r>
                  <a:rPr lang="en-US" altLang="zh-CN" sz="1300" dirty="0" smtClean="0">
                    <a:latin typeface="Times New Roman" panose="02020603050405020304" pitchFamily="18" charset="0"/>
                    <a:cs typeface="Times New Roman" panose="02020603050405020304" pitchFamily="18" charset="0"/>
                  </a:rPr>
                  <a:t>*.</a:t>
                </a:r>
              </a:p>
              <a:p>
                <a:pPr marL="285750" indent="-285750">
                  <a:lnSpc>
                    <a:spcPct val="150000"/>
                  </a:lnSpc>
                  <a:spcBef>
                    <a:spcPts val="500"/>
                  </a:spcBef>
                  <a:buFont typeface="Arial" panose="020B0604020202020204" pitchFamily="34" charset="0"/>
                  <a:buChar char="•"/>
                </a:pPr>
                <a:r>
                  <a:rPr lang="en-US" altLang="zh-CN" sz="1300" dirty="0">
                    <a:latin typeface="Times New Roman" panose="02020603050405020304" pitchFamily="18" charset="0"/>
                    <a:cs typeface="Times New Roman" panose="02020603050405020304" pitchFamily="18" charset="0"/>
                  </a:rPr>
                  <a:t>Further, let</a:t>
                </a:r>
              </a:p>
              <a:p>
                <a:pPr>
                  <a:lnSpc>
                    <a:spcPct val="150000"/>
                  </a:lnSpc>
                  <a:spcBef>
                    <a:spcPts val="500"/>
                  </a:spcBef>
                </a:pPr>
                <a14:m>
                  <m:oMathPara xmlns:m="http://schemas.openxmlformats.org/officeDocument/2006/math">
                    <m:oMathParaPr>
                      <m:jc m:val="centerGroup"/>
                    </m:oMathParaPr>
                    <m:oMath xmlns:m="http://schemas.openxmlformats.org/officeDocument/2006/math">
                      <m:sSub>
                        <m:sSubPr>
                          <m:ctrlPr>
                            <a:rPr lang="en-US" altLang="zh-CN" sz="1300" i="1" smtClean="0">
                              <a:latin typeface="Cambria Math" panose="02040503050406030204" pitchFamily="18" charset="0"/>
                              <a:cs typeface="Times New Roman" panose="02020603050405020304" pitchFamily="18" charset="0"/>
                            </a:rPr>
                          </m:ctrlPr>
                        </m:sSubPr>
                        <m:e>
                          <m:acc>
                            <m:accPr>
                              <m:chr m:val="̂"/>
                              <m:ctrlPr>
                                <a:rPr lang="en-US" altLang="zh-CN" sz="1300" i="1" smtClean="0">
                                  <a:latin typeface="Cambria Math" panose="02040503050406030204" pitchFamily="18" charset="0"/>
                                  <a:cs typeface="Times New Roman" panose="02020603050405020304" pitchFamily="18" charset="0"/>
                                </a:rPr>
                              </m:ctrlPr>
                            </m:accPr>
                            <m:e>
                              <m:r>
                                <a:rPr lang="zh-CN" altLang="en-US" sz="1300" i="1" smtClean="0">
                                  <a:latin typeface="Cambria Math" panose="02040503050406030204" pitchFamily="18" charset="0"/>
                                  <a:cs typeface="Times New Roman" panose="02020603050405020304" pitchFamily="18" charset="0"/>
                                </a:rPr>
                                <m:t>𝜌</m:t>
                              </m:r>
                            </m:e>
                          </m:acc>
                        </m:e>
                        <m:sub>
                          <m:r>
                            <a:rPr lang="en-US" altLang="zh-CN" sz="1300" b="0" i="1" smtClean="0">
                              <a:latin typeface="Cambria Math" panose="02040503050406030204" pitchFamily="18" charset="0"/>
                              <a:cs typeface="Times New Roman" panose="02020603050405020304" pitchFamily="18" charset="0"/>
                            </a:rPr>
                            <m:t>𝑗</m:t>
                          </m:r>
                        </m:sub>
                      </m:sSub>
                      <m:r>
                        <a:rPr lang="en-US" altLang="zh-CN" sz="1300" b="0" i="1" smtClean="0">
                          <a:latin typeface="Cambria Math" panose="02040503050406030204" pitchFamily="18" charset="0"/>
                          <a:cs typeface="Times New Roman" panose="02020603050405020304" pitchFamily="18" charset="0"/>
                        </a:rPr>
                        <m:t>=</m:t>
                      </m:r>
                      <m:f>
                        <m:fPr>
                          <m:ctrlPr>
                            <a:rPr lang="en-US" altLang="zh-CN" sz="1300" b="0" i="1" smtClean="0">
                              <a:latin typeface="Cambria Math" panose="02040503050406030204" pitchFamily="18" charset="0"/>
                              <a:cs typeface="Times New Roman" panose="02020603050405020304" pitchFamily="18" charset="0"/>
                            </a:rPr>
                          </m:ctrlPr>
                        </m:fPr>
                        <m:num>
                          <m:r>
                            <a:rPr lang="en-US" altLang="zh-CN" sz="1300" b="0" i="1" smtClean="0">
                              <a:latin typeface="Cambria Math" panose="02040503050406030204" pitchFamily="18" charset="0"/>
                              <a:cs typeface="Times New Roman" panose="02020603050405020304" pitchFamily="18" charset="0"/>
                            </a:rPr>
                            <m:t>1</m:t>
                          </m:r>
                        </m:num>
                        <m:den>
                          <m:r>
                            <a:rPr lang="en-US" altLang="zh-CN" sz="1300" b="0" i="1" smtClean="0">
                              <a:latin typeface="Cambria Math" panose="02040503050406030204" pitchFamily="18" charset="0"/>
                              <a:cs typeface="Times New Roman" panose="02020603050405020304" pitchFamily="18" charset="0"/>
                            </a:rPr>
                            <m:t>𝑚</m:t>
                          </m:r>
                        </m:den>
                      </m:f>
                      <m:nary>
                        <m:naryPr>
                          <m:chr m:val="∑"/>
                          <m:ctrlPr>
                            <a:rPr lang="en-US" altLang="zh-CN" sz="1300" b="0" i="1" smtClean="0">
                              <a:latin typeface="Cambria Math" panose="02040503050406030204" pitchFamily="18" charset="0"/>
                              <a:cs typeface="Times New Roman" panose="02020603050405020304" pitchFamily="18" charset="0"/>
                            </a:rPr>
                          </m:ctrlPr>
                        </m:naryPr>
                        <m:sub>
                          <m:r>
                            <m:rPr>
                              <m:brk m:alnAt="23"/>
                            </m:rPr>
                            <a:rPr lang="en-US" altLang="zh-CN" sz="1300" b="0" i="1" smtClean="0">
                              <a:latin typeface="Cambria Math" panose="02040503050406030204" pitchFamily="18" charset="0"/>
                              <a:cs typeface="Times New Roman" panose="02020603050405020304" pitchFamily="18" charset="0"/>
                            </a:rPr>
                            <m:t>𝑖</m:t>
                          </m:r>
                          <m:r>
                            <a:rPr lang="en-US" altLang="zh-CN" sz="1300" b="0" i="1" smtClean="0">
                              <a:latin typeface="Cambria Math" panose="02040503050406030204" pitchFamily="18" charset="0"/>
                              <a:cs typeface="Times New Roman" panose="02020603050405020304" pitchFamily="18" charset="0"/>
                            </a:rPr>
                            <m:t>=1</m:t>
                          </m:r>
                        </m:sub>
                        <m:sup>
                          <m:r>
                            <a:rPr lang="en-US" altLang="zh-CN" sz="1300" b="0" i="1" smtClean="0">
                              <a:latin typeface="Cambria Math" panose="02040503050406030204" pitchFamily="18" charset="0"/>
                              <a:cs typeface="Times New Roman" panose="02020603050405020304" pitchFamily="18" charset="0"/>
                            </a:rPr>
                            <m:t>𝑚</m:t>
                          </m:r>
                        </m:sup>
                        <m:e>
                          <m:r>
                            <a:rPr lang="en-US" altLang="zh-CN" sz="1300" b="0" i="1" smtClean="0">
                              <a:latin typeface="Cambria Math" panose="02040503050406030204" pitchFamily="18" charset="0"/>
                              <a:cs typeface="Times New Roman" panose="02020603050405020304" pitchFamily="18" charset="0"/>
                            </a:rPr>
                            <m:t>[</m:t>
                          </m:r>
                          <m:sSubSup>
                            <m:sSubSupPr>
                              <m:ctrlPr>
                                <a:rPr lang="en-US" altLang="zh-CN" sz="1300" i="1">
                                  <a:latin typeface="Cambria Math" panose="02040503050406030204" pitchFamily="18" charset="0"/>
                                  <a:cs typeface="Times New Roman" panose="02020603050405020304" pitchFamily="18" charset="0"/>
                                </a:rPr>
                              </m:ctrlPr>
                            </m:sSubSupPr>
                            <m:e>
                              <m:r>
                                <a:rPr lang="en-US" altLang="zh-CN" sz="1300" i="1">
                                  <a:latin typeface="Cambria Math" panose="02040503050406030204" pitchFamily="18" charset="0"/>
                                  <a:cs typeface="Times New Roman" panose="02020603050405020304" pitchFamily="18" charset="0"/>
                                </a:rPr>
                                <m:t>𝑎</m:t>
                              </m:r>
                            </m:e>
                            <m:sub>
                              <m:r>
                                <a:rPr lang="en-US" altLang="zh-CN" sz="1300" i="1">
                                  <a:latin typeface="Cambria Math" panose="02040503050406030204" pitchFamily="18" charset="0"/>
                                  <a:cs typeface="Times New Roman" panose="02020603050405020304" pitchFamily="18" charset="0"/>
                                </a:rPr>
                                <m:t>𝑗</m:t>
                              </m:r>
                            </m:sub>
                            <m:sup>
                              <m:d>
                                <m:dPr>
                                  <m:ctrlPr>
                                    <a:rPr lang="en-US" altLang="zh-CN" sz="1300" i="1">
                                      <a:latin typeface="Cambria Math" panose="02040503050406030204" pitchFamily="18" charset="0"/>
                                      <a:cs typeface="Times New Roman" panose="02020603050405020304" pitchFamily="18" charset="0"/>
                                    </a:rPr>
                                  </m:ctrlPr>
                                </m:dPr>
                                <m:e>
                                  <m:r>
                                    <a:rPr lang="en-US" altLang="zh-CN" sz="1300" i="1">
                                      <a:latin typeface="Cambria Math" panose="02040503050406030204" pitchFamily="18" charset="0"/>
                                      <a:cs typeface="Times New Roman" panose="02020603050405020304" pitchFamily="18" charset="0"/>
                                    </a:rPr>
                                    <m:t>2</m:t>
                                  </m:r>
                                </m:e>
                              </m:d>
                            </m:sup>
                          </m:sSubSup>
                          <m:d>
                            <m:dPr>
                              <m:ctrlPr>
                                <a:rPr lang="en-US" altLang="zh-CN" sz="1300" i="1">
                                  <a:latin typeface="Cambria Math" panose="02040503050406030204" pitchFamily="18" charset="0"/>
                                  <a:cs typeface="Times New Roman" panose="02020603050405020304" pitchFamily="18" charset="0"/>
                                </a:rPr>
                              </m:ctrlPr>
                            </m:dPr>
                            <m:e>
                              <m:sSup>
                                <m:sSupPr>
                                  <m:ctrlPr>
                                    <a:rPr lang="en-US" altLang="zh-CN" sz="1300" i="1" smtClean="0">
                                      <a:latin typeface="Cambria Math" panose="02040503050406030204" pitchFamily="18" charset="0"/>
                                      <a:cs typeface="Times New Roman" panose="02020603050405020304" pitchFamily="18" charset="0"/>
                                    </a:rPr>
                                  </m:ctrlPr>
                                </m:sSupPr>
                                <m:e>
                                  <m:r>
                                    <a:rPr lang="en-US" altLang="zh-CN" sz="1300" b="0" i="1" smtClean="0">
                                      <a:latin typeface="Cambria Math" panose="02040503050406030204" pitchFamily="18" charset="0"/>
                                      <a:cs typeface="Times New Roman" panose="02020603050405020304" pitchFamily="18" charset="0"/>
                                    </a:rPr>
                                    <m:t>𝑥</m:t>
                                  </m:r>
                                </m:e>
                                <m:sup>
                                  <m:r>
                                    <a:rPr lang="en-US" altLang="zh-CN" sz="1300" b="0" i="1" smtClean="0">
                                      <a:latin typeface="Cambria Math" panose="02040503050406030204" pitchFamily="18" charset="0"/>
                                      <a:cs typeface="Times New Roman" panose="02020603050405020304" pitchFamily="18" charset="0"/>
                                    </a:rPr>
                                    <m:t>(</m:t>
                                  </m:r>
                                  <m:r>
                                    <a:rPr lang="en-US" altLang="zh-CN" sz="1300" b="0" i="1" smtClean="0">
                                      <a:latin typeface="Cambria Math" panose="02040503050406030204" pitchFamily="18" charset="0"/>
                                      <a:cs typeface="Times New Roman" panose="02020603050405020304" pitchFamily="18" charset="0"/>
                                    </a:rPr>
                                    <m:t>𝑖</m:t>
                                  </m:r>
                                  <m:r>
                                    <a:rPr lang="en-US" altLang="zh-CN" sz="1300" b="0" i="1" smtClean="0">
                                      <a:latin typeface="Cambria Math" panose="02040503050406030204" pitchFamily="18" charset="0"/>
                                      <a:cs typeface="Times New Roman" panose="02020603050405020304" pitchFamily="18" charset="0"/>
                                    </a:rPr>
                                    <m:t>)</m:t>
                                  </m:r>
                                </m:sup>
                              </m:sSup>
                            </m:e>
                          </m:d>
                          <m:r>
                            <a:rPr lang="en-US" altLang="zh-CN" sz="1300" b="0" i="1" smtClean="0">
                              <a:latin typeface="Cambria Math" panose="02040503050406030204" pitchFamily="18" charset="0"/>
                              <a:cs typeface="Times New Roman" panose="02020603050405020304" pitchFamily="18" charset="0"/>
                            </a:rPr>
                            <m:t>]</m:t>
                          </m:r>
                        </m:e>
                      </m:nary>
                    </m:oMath>
                  </m:oMathPara>
                </a14:m>
                <a:endParaRPr lang="en-US" altLang="zh-CN" sz="1300" dirty="0" smtClean="0">
                  <a:latin typeface="Times New Roman" panose="02020603050405020304" pitchFamily="18" charset="0"/>
                  <a:cs typeface="Times New Roman" panose="02020603050405020304" pitchFamily="18" charset="0"/>
                </a:endParaRPr>
              </a:p>
              <a:p>
                <a:pPr>
                  <a:lnSpc>
                    <a:spcPct val="150000"/>
                  </a:lnSpc>
                  <a:spcBef>
                    <a:spcPts val="500"/>
                  </a:spcBef>
                </a:pPr>
                <a:r>
                  <a:rPr lang="en-US" altLang="zh-CN" sz="1300" dirty="0">
                    <a:latin typeface="Times New Roman" panose="02020603050405020304" pitchFamily="18" charset="0"/>
                    <a:cs typeface="Times New Roman" panose="02020603050405020304" pitchFamily="18" charset="0"/>
                  </a:rPr>
                  <a:t>be the average activation of hidden unit </a:t>
                </a:r>
                <a:r>
                  <a:rPr lang="en-US" altLang="zh-CN" sz="1300" dirty="0" smtClean="0">
                    <a:latin typeface="Times New Roman" panose="02020603050405020304" pitchFamily="18" charset="0"/>
                    <a:cs typeface="Times New Roman" panose="02020603050405020304" pitchFamily="18" charset="0"/>
                  </a:rPr>
                  <a:t>j </a:t>
                </a:r>
                <a:r>
                  <a:rPr lang="en-US" altLang="zh-CN" sz="1300" dirty="0">
                    <a:latin typeface="Times New Roman" panose="02020603050405020304" pitchFamily="18" charset="0"/>
                    <a:cs typeface="Times New Roman" panose="02020603050405020304" pitchFamily="18" charset="0"/>
                  </a:rPr>
                  <a:t>(averaged over the training set). </a:t>
                </a:r>
                <a:endParaRPr lang="en-US" altLang="zh-CN" sz="1300" dirty="0" smtClean="0">
                  <a:latin typeface="Times New Roman" panose="02020603050405020304" pitchFamily="18" charset="0"/>
                  <a:cs typeface="Times New Roman" panose="02020603050405020304" pitchFamily="18" charset="0"/>
                </a:endParaRPr>
              </a:p>
              <a:p>
                <a:pPr marL="285750" indent="-285750">
                  <a:lnSpc>
                    <a:spcPct val="150000"/>
                  </a:lnSpc>
                  <a:spcBef>
                    <a:spcPts val="500"/>
                  </a:spcBef>
                  <a:buFont typeface="Arial" panose="020B0604020202020204" pitchFamily="34" charset="0"/>
                  <a:buChar char="•"/>
                </a:pPr>
                <a:r>
                  <a:rPr lang="en-US" altLang="zh-CN" sz="1300" dirty="0" smtClean="0">
                    <a:latin typeface="Times New Roman" panose="02020603050405020304" pitchFamily="18" charset="0"/>
                    <a:cs typeface="Times New Roman" panose="02020603050405020304" pitchFamily="18" charset="0"/>
                  </a:rPr>
                  <a:t>We </a:t>
                </a:r>
                <a:r>
                  <a:rPr lang="en-US" altLang="zh-CN" sz="1300" dirty="0">
                    <a:latin typeface="Times New Roman" panose="02020603050405020304" pitchFamily="18" charset="0"/>
                    <a:cs typeface="Times New Roman" panose="02020603050405020304" pitchFamily="18" charset="0"/>
                  </a:rPr>
                  <a:t>would like to (approximately) enforce the constraint</a:t>
                </a:r>
              </a:p>
              <a:p>
                <a:pPr>
                  <a:lnSpc>
                    <a:spcPct val="150000"/>
                  </a:lnSpc>
                  <a:spcBef>
                    <a:spcPts val="500"/>
                  </a:spcBef>
                </a:pPr>
                <a14:m>
                  <m:oMathPara xmlns:m="http://schemas.openxmlformats.org/officeDocument/2006/math">
                    <m:oMathParaPr>
                      <m:jc m:val="centerGroup"/>
                    </m:oMathParaPr>
                    <m:oMath xmlns:m="http://schemas.openxmlformats.org/officeDocument/2006/math">
                      <m:sSub>
                        <m:sSubPr>
                          <m:ctrlPr>
                            <a:rPr lang="en-US" altLang="zh-CN" sz="1300" i="1">
                              <a:latin typeface="Cambria Math" panose="02040503050406030204" pitchFamily="18" charset="0"/>
                              <a:cs typeface="Times New Roman" panose="02020603050405020304" pitchFamily="18" charset="0"/>
                            </a:rPr>
                          </m:ctrlPr>
                        </m:sSubPr>
                        <m:e>
                          <m:acc>
                            <m:accPr>
                              <m:chr m:val="̂"/>
                              <m:ctrlPr>
                                <a:rPr lang="en-US" altLang="zh-CN" sz="1300" i="1">
                                  <a:latin typeface="Cambria Math" panose="02040503050406030204" pitchFamily="18" charset="0"/>
                                  <a:cs typeface="Times New Roman" panose="02020603050405020304" pitchFamily="18" charset="0"/>
                                </a:rPr>
                              </m:ctrlPr>
                            </m:accPr>
                            <m:e>
                              <m:r>
                                <a:rPr lang="zh-CN" altLang="en-US" sz="1300" i="1">
                                  <a:latin typeface="Cambria Math" panose="02040503050406030204" pitchFamily="18" charset="0"/>
                                  <a:cs typeface="Times New Roman" panose="02020603050405020304" pitchFamily="18" charset="0"/>
                                </a:rPr>
                                <m:t>𝜌</m:t>
                              </m:r>
                            </m:e>
                          </m:acc>
                        </m:e>
                        <m:sub>
                          <m:r>
                            <a:rPr lang="en-US" altLang="zh-CN" sz="1300" i="1">
                              <a:latin typeface="Cambria Math" panose="02040503050406030204" pitchFamily="18" charset="0"/>
                              <a:cs typeface="Times New Roman" panose="02020603050405020304" pitchFamily="18" charset="0"/>
                            </a:rPr>
                            <m:t>𝑗</m:t>
                          </m:r>
                        </m:sub>
                      </m:sSub>
                      <m:r>
                        <a:rPr lang="en-US" altLang="zh-CN" sz="1300" i="1">
                          <a:latin typeface="Cambria Math" panose="02040503050406030204" pitchFamily="18" charset="0"/>
                          <a:cs typeface="Times New Roman" panose="02020603050405020304" pitchFamily="18" charset="0"/>
                        </a:rPr>
                        <m:t>=</m:t>
                      </m:r>
                      <m:r>
                        <a:rPr lang="zh-CN" altLang="en-US" sz="1300" i="1" smtClean="0">
                          <a:latin typeface="Cambria Math" panose="02040503050406030204" pitchFamily="18" charset="0"/>
                          <a:cs typeface="Times New Roman" panose="02020603050405020304" pitchFamily="18" charset="0"/>
                        </a:rPr>
                        <m:t>𝜌</m:t>
                      </m:r>
                    </m:oMath>
                  </m:oMathPara>
                </a14:m>
                <a:endParaRPr lang="en-US" altLang="zh-CN" sz="1300" dirty="0">
                  <a:latin typeface="Times New Roman" panose="02020603050405020304" pitchFamily="18" charset="0"/>
                  <a:cs typeface="Times New Roman" panose="02020603050405020304" pitchFamily="18" charset="0"/>
                </a:endParaRPr>
              </a:p>
              <a:p>
                <a:pPr>
                  <a:lnSpc>
                    <a:spcPct val="150000"/>
                  </a:lnSpc>
                  <a:spcBef>
                    <a:spcPts val="500"/>
                  </a:spcBef>
                </a:pPr>
                <a:r>
                  <a:rPr lang="en-US" altLang="zh-CN" sz="1300" dirty="0" smtClean="0">
                    <a:latin typeface="Times New Roman" panose="02020603050405020304" pitchFamily="18" charset="0"/>
                    <a:cs typeface="Times New Roman" panose="02020603050405020304" pitchFamily="18" charset="0"/>
                  </a:rPr>
                  <a:t>Where </a:t>
                </a:r>
                <a14:m>
                  <m:oMath xmlns:m="http://schemas.openxmlformats.org/officeDocument/2006/math">
                    <m:r>
                      <a:rPr lang="zh-CN" altLang="en-US" sz="1300" i="1">
                        <a:latin typeface="Cambria Math" panose="02040503050406030204" pitchFamily="18" charset="0"/>
                        <a:cs typeface="Times New Roman" panose="02020603050405020304" pitchFamily="18" charset="0"/>
                      </a:rPr>
                      <m:t>𝜌</m:t>
                    </m:r>
                  </m:oMath>
                </a14:m>
                <a:r>
                  <a:rPr lang="en-US" altLang="zh-CN" sz="1300" dirty="0">
                    <a:latin typeface="Times New Roman" panose="02020603050405020304" pitchFamily="18" charset="0"/>
                    <a:cs typeface="Times New Roman" panose="02020603050405020304" pitchFamily="18" charset="0"/>
                  </a:rPr>
                  <a:t> is a </a:t>
                </a:r>
                <a:r>
                  <a:rPr lang="en-US" altLang="zh-CN" sz="1300" dirty="0" smtClean="0">
                    <a:latin typeface="Times New Roman" panose="02020603050405020304" pitchFamily="18" charset="0"/>
                    <a:cs typeface="Times New Roman" panose="02020603050405020304" pitchFamily="18" charset="0"/>
                  </a:rPr>
                  <a:t>“sparsity parameter”, </a:t>
                </a:r>
                <a:r>
                  <a:rPr lang="en-US" altLang="zh-CN" sz="1300" dirty="0">
                    <a:latin typeface="Times New Roman" panose="02020603050405020304" pitchFamily="18" charset="0"/>
                    <a:cs typeface="Times New Roman" panose="02020603050405020304" pitchFamily="18" charset="0"/>
                  </a:rPr>
                  <a:t>typically a small value close to zero (</a:t>
                </a:r>
                <a:r>
                  <a:rPr lang="en-US" altLang="zh-CN" sz="1300" dirty="0" smtClean="0">
                    <a:latin typeface="Times New Roman" panose="02020603050405020304" pitchFamily="18" charset="0"/>
                    <a:cs typeface="Times New Roman" panose="02020603050405020304" pitchFamily="18" charset="0"/>
                  </a:rPr>
                  <a:t>say </a:t>
                </a:r>
                <a14:m>
                  <m:oMath xmlns:m="http://schemas.openxmlformats.org/officeDocument/2006/math">
                    <m:r>
                      <a:rPr lang="zh-CN" altLang="en-US" sz="1300" i="1">
                        <a:latin typeface="Cambria Math" panose="02040503050406030204" pitchFamily="18" charset="0"/>
                        <a:cs typeface="Times New Roman" panose="02020603050405020304" pitchFamily="18" charset="0"/>
                      </a:rPr>
                      <m:t>𝜌</m:t>
                    </m:r>
                  </m:oMath>
                </a14:m>
                <a:r>
                  <a:rPr lang="en-US" altLang="zh-CN" sz="1300" dirty="0" smtClean="0">
                    <a:latin typeface="Times New Roman" panose="02020603050405020304" pitchFamily="18" charset="0"/>
                    <a:cs typeface="Times New Roman" panose="02020603050405020304" pitchFamily="18" charset="0"/>
                  </a:rPr>
                  <a:t>=0.05</a:t>
                </a:r>
                <a:r>
                  <a:rPr lang="en-US" altLang="zh-CN" sz="1300" dirty="0">
                    <a:latin typeface="Times New Roman" panose="02020603050405020304" pitchFamily="18" charset="0"/>
                    <a:cs typeface="Times New Roman" panose="02020603050405020304" pitchFamily="18" charset="0"/>
                  </a:rPr>
                  <a:t>). </a:t>
                </a:r>
              </a:p>
            </p:txBody>
          </p:sp>
        </mc:Choice>
        <mc:Fallback>
          <p:sp>
            <p:nvSpPr>
              <p:cNvPr id="61" name="矩形 60"/>
              <p:cNvSpPr>
                <a:spLocks noRot="1" noChangeAspect="1" noMove="1" noResize="1" noEditPoints="1" noAdjustHandles="1" noChangeArrowheads="1" noChangeShapeType="1" noTextEdit="1"/>
              </p:cNvSpPr>
              <p:nvPr/>
            </p:nvSpPr>
            <p:spPr>
              <a:xfrm>
                <a:off x="285572" y="1223517"/>
                <a:ext cx="5190104" cy="4776949"/>
              </a:xfrm>
              <a:prstGeom prst="rect">
                <a:avLst/>
              </a:prstGeom>
              <a:blipFill rotWithShape="1">
                <a:blip r:embed="rId2"/>
                <a:stretch>
                  <a:fillRect l="-235" r="-9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8" name="矩形 67"/>
              <p:cNvSpPr/>
              <p:nvPr/>
            </p:nvSpPr>
            <p:spPr>
              <a:xfrm>
                <a:off x="5513904" y="1206640"/>
                <a:ext cx="4684993" cy="2833148"/>
              </a:xfrm>
              <a:prstGeom prst="rect">
                <a:avLst/>
              </a:prstGeom>
            </p:spPr>
            <p:txBody>
              <a:bodyPr wrap="square">
                <a:spAutoFit/>
              </a:bodyPr>
              <a:lstStyle/>
              <a:p>
                <a:pPr>
                  <a:lnSpc>
                    <a:spcPct val="150000"/>
                  </a:lnSpc>
                  <a:spcBef>
                    <a:spcPts val="500"/>
                  </a:spcBef>
                </a:pPr>
                <a:r>
                  <a:rPr lang="en-US" altLang="zh-CN" sz="1300" dirty="0">
                    <a:latin typeface="Times New Roman" panose="02020603050405020304" pitchFamily="18" charset="0"/>
                    <a:cs typeface="Times New Roman" panose="02020603050405020304" pitchFamily="18" charset="0"/>
                  </a:rPr>
                  <a:t>Overall cost function: </a:t>
                </a:r>
              </a:p>
              <a:p>
                <a:pPr>
                  <a:lnSpc>
                    <a:spcPct val="150000"/>
                  </a:lnSpc>
                  <a:spcBef>
                    <a:spcPts val="500"/>
                  </a:spcBef>
                </a:pPr>
                <a14:m>
                  <m:oMathPara xmlns:m="http://schemas.openxmlformats.org/officeDocument/2006/math">
                    <m:oMathParaPr>
                      <m:jc m:val="centerGroup"/>
                    </m:oMathParaPr>
                    <m:oMath xmlns:m="http://schemas.openxmlformats.org/officeDocument/2006/math">
                      <m:sSub>
                        <m:sSubPr>
                          <m:ctrlPr>
                            <a:rPr lang="en-US" altLang="zh-CN" sz="1300" i="1">
                              <a:latin typeface="Cambria Math" panose="02040503050406030204" pitchFamily="18" charset="0"/>
                              <a:cs typeface="Times New Roman" panose="02020603050405020304" pitchFamily="18" charset="0"/>
                            </a:rPr>
                          </m:ctrlPr>
                        </m:sSubPr>
                        <m:e>
                          <m:r>
                            <a:rPr lang="en-US" altLang="zh-CN" sz="1300" i="1">
                              <a:latin typeface="Cambria Math" panose="02040503050406030204" pitchFamily="18" charset="0"/>
                              <a:cs typeface="Times New Roman" panose="02020603050405020304" pitchFamily="18" charset="0"/>
                            </a:rPr>
                            <m:t>𝐽</m:t>
                          </m:r>
                        </m:e>
                        <m:sub>
                          <m:r>
                            <a:rPr lang="en-US" altLang="zh-CN" sz="1300" i="1">
                              <a:latin typeface="Cambria Math" panose="02040503050406030204" pitchFamily="18" charset="0"/>
                              <a:cs typeface="Times New Roman" panose="02020603050405020304" pitchFamily="18" charset="0"/>
                            </a:rPr>
                            <m:t>𝑠𝑝𝑎𝑟𝑠𝑒</m:t>
                          </m:r>
                        </m:sub>
                      </m:sSub>
                      <m:d>
                        <m:dPr>
                          <m:ctrlPr>
                            <a:rPr lang="en-US" altLang="zh-CN" sz="1300" i="1">
                              <a:latin typeface="Cambria Math" panose="02040503050406030204" pitchFamily="18" charset="0"/>
                              <a:cs typeface="Times New Roman" panose="02020603050405020304" pitchFamily="18" charset="0"/>
                            </a:rPr>
                          </m:ctrlPr>
                        </m:dPr>
                        <m:e>
                          <m:r>
                            <a:rPr lang="en-US" altLang="zh-CN" sz="1300" i="1">
                              <a:latin typeface="Cambria Math" panose="02040503050406030204" pitchFamily="18" charset="0"/>
                              <a:cs typeface="Times New Roman" panose="02020603050405020304" pitchFamily="18" charset="0"/>
                            </a:rPr>
                            <m:t>𝑊</m:t>
                          </m:r>
                          <m:r>
                            <a:rPr lang="en-US" altLang="zh-CN" sz="1300" i="1">
                              <a:latin typeface="Cambria Math" panose="02040503050406030204" pitchFamily="18" charset="0"/>
                              <a:cs typeface="Times New Roman" panose="02020603050405020304" pitchFamily="18" charset="0"/>
                            </a:rPr>
                            <m:t>,</m:t>
                          </m:r>
                          <m:r>
                            <a:rPr lang="en-US" altLang="zh-CN" sz="1300" i="1">
                              <a:latin typeface="Cambria Math" panose="02040503050406030204" pitchFamily="18" charset="0"/>
                              <a:cs typeface="Times New Roman" panose="02020603050405020304" pitchFamily="18" charset="0"/>
                            </a:rPr>
                            <m:t>𝑏</m:t>
                          </m:r>
                        </m:e>
                      </m:d>
                      <m:r>
                        <a:rPr lang="en-US" altLang="zh-CN" sz="1300" i="1">
                          <a:latin typeface="Cambria Math" panose="02040503050406030204" pitchFamily="18" charset="0"/>
                          <a:cs typeface="Times New Roman" panose="02020603050405020304" pitchFamily="18" charset="0"/>
                        </a:rPr>
                        <m:t>=</m:t>
                      </m:r>
                      <m:r>
                        <a:rPr lang="en-US" altLang="zh-CN" sz="1300" i="1">
                          <a:latin typeface="Cambria Math" panose="02040503050406030204" pitchFamily="18" charset="0"/>
                          <a:cs typeface="Times New Roman" panose="02020603050405020304" pitchFamily="18" charset="0"/>
                        </a:rPr>
                        <m:t>𝐽</m:t>
                      </m:r>
                      <m:d>
                        <m:dPr>
                          <m:ctrlPr>
                            <a:rPr lang="en-US" altLang="zh-CN" sz="1300" i="1">
                              <a:latin typeface="Cambria Math" panose="02040503050406030204" pitchFamily="18" charset="0"/>
                              <a:cs typeface="Times New Roman" panose="02020603050405020304" pitchFamily="18" charset="0"/>
                            </a:rPr>
                          </m:ctrlPr>
                        </m:dPr>
                        <m:e>
                          <m:r>
                            <a:rPr lang="en-US" altLang="zh-CN" sz="1300" i="1">
                              <a:latin typeface="Cambria Math" panose="02040503050406030204" pitchFamily="18" charset="0"/>
                              <a:cs typeface="Times New Roman" panose="02020603050405020304" pitchFamily="18" charset="0"/>
                            </a:rPr>
                            <m:t>𝑊</m:t>
                          </m:r>
                          <m:r>
                            <a:rPr lang="en-US" altLang="zh-CN" sz="1300" i="1">
                              <a:latin typeface="Cambria Math" panose="02040503050406030204" pitchFamily="18" charset="0"/>
                              <a:cs typeface="Times New Roman" panose="02020603050405020304" pitchFamily="18" charset="0"/>
                            </a:rPr>
                            <m:t>,</m:t>
                          </m:r>
                          <m:r>
                            <a:rPr lang="en-US" altLang="zh-CN" sz="1300" i="1">
                              <a:latin typeface="Cambria Math" panose="02040503050406030204" pitchFamily="18" charset="0"/>
                              <a:cs typeface="Times New Roman" panose="02020603050405020304" pitchFamily="18" charset="0"/>
                            </a:rPr>
                            <m:t>𝑏</m:t>
                          </m:r>
                        </m:e>
                      </m:d>
                      <m:r>
                        <a:rPr lang="en-US" altLang="zh-CN" sz="1300" i="1">
                          <a:latin typeface="Cambria Math" panose="02040503050406030204" pitchFamily="18" charset="0"/>
                          <a:cs typeface="Times New Roman" panose="02020603050405020304" pitchFamily="18" charset="0"/>
                        </a:rPr>
                        <m:t>+</m:t>
                      </m:r>
                      <m:r>
                        <a:rPr lang="zh-CN" altLang="en-US" sz="1300" i="1">
                          <a:latin typeface="Cambria Math" panose="02040503050406030204" pitchFamily="18" charset="0"/>
                          <a:cs typeface="Times New Roman" panose="02020603050405020304" pitchFamily="18" charset="0"/>
                        </a:rPr>
                        <m:t>𝛽</m:t>
                      </m:r>
                      <m:nary>
                        <m:naryPr>
                          <m:chr m:val="∑"/>
                          <m:ctrlPr>
                            <a:rPr lang="zh-CN" altLang="en-US" sz="1300" i="1">
                              <a:latin typeface="Cambria Math" panose="02040503050406030204" pitchFamily="18" charset="0"/>
                              <a:cs typeface="Times New Roman" panose="02020603050405020304" pitchFamily="18" charset="0"/>
                            </a:rPr>
                          </m:ctrlPr>
                        </m:naryPr>
                        <m:sub>
                          <m:r>
                            <m:rPr>
                              <m:brk m:alnAt="23"/>
                            </m:rPr>
                            <a:rPr lang="en-US" altLang="zh-CN" sz="1300" i="1">
                              <a:latin typeface="Cambria Math" panose="02040503050406030204" pitchFamily="18" charset="0"/>
                              <a:cs typeface="Times New Roman" panose="02020603050405020304" pitchFamily="18" charset="0"/>
                            </a:rPr>
                            <m:t>𝑗</m:t>
                          </m:r>
                          <m:r>
                            <a:rPr lang="en-US" altLang="zh-CN" sz="1300" i="1">
                              <a:latin typeface="Cambria Math" panose="02040503050406030204" pitchFamily="18" charset="0"/>
                              <a:cs typeface="Times New Roman" panose="02020603050405020304" pitchFamily="18" charset="0"/>
                            </a:rPr>
                            <m:t>=1</m:t>
                          </m:r>
                        </m:sub>
                        <m:sup>
                          <m:sSub>
                            <m:sSubPr>
                              <m:ctrlPr>
                                <a:rPr lang="en-US" altLang="zh-CN" sz="1300" i="1">
                                  <a:latin typeface="Cambria Math" panose="02040503050406030204" pitchFamily="18" charset="0"/>
                                  <a:cs typeface="Times New Roman" panose="02020603050405020304" pitchFamily="18" charset="0"/>
                                </a:rPr>
                              </m:ctrlPr>
                            </m:sSubPr>
                            <m:e>
                              <m:r>
                                <a:rPr lang="en-US" altLang="zh-CN" sz="1300" i="1">
                                  <a:latin typeface="Cambria Math" panose="02040503050406030204" pitchFamily="18" charset="0"/>
                                  <a:cs typeface="Times New Roman" panose="02020603050405020304" pitchFamily="18" charset="0"/>
                                </a:rPr>
                                <m:t>𝑠</m:t>
                              </m:r>
                            </m:e>
                            <m:sub>
                              <m:r>
                                <a:rPr lang="en-US" altLang="zh-CN" sz="1300" i="1">
                                  <a:latin typeface="Cambria Math" panose="02040503050406030204" pitchFamily="18" charset="0"/>
                                  <a:cs typeface="Times New Roman" panose="02020603050405020304" pitchFamily="18" charset="0"/>
                                </a:rPr>
                                <m:t>2</m:t>
                              </m:r>
                            </m:sub>
                          </m:sSub>
                        </m:sup>
                        <m:e>
                          <m:r>
                            <a:rPr lang="en-US" altLang="zh-CN" sz="1300" i="1">
                              <a:latin typeface="Cambria Math" panose="02040503050406030204" pitchFamily="18" charset="0"/>
                              <a:cs typeface="Times New Roman" panose="02020603050405020304" pitchFamily="18" charset="0"/>
                            </a:rPr>
                            <m:t>𝐾𝐿</m:t>
                          </m:r>
                          <m:r>
                            <a:rPr lang="en-US" altLang="zh-CN" sz="1300" i="1">
                              <a:latin typeface="Cambria Math" panose="02040503050406030204" pitchFamily="18" charset="0"/>
                              <a:cs typeface="Times New Roman" panose="02020603050405020304" pitchFamily="18" charset="0"/>
                            </a:rPr>
                            <m:t>(</m:t>
                          </m:r>
                          <m:r>
                            <a:rPr lang="zh-CN" altLang="en-US" sz="1300" i="1">
                              <a:latin typeface="Cambria Math" panose="02040503050406030204" pitchFamily="18" charset="0"/>
                              <a:cs typeface="Times New Roman" panose="02020603050405020304" pitchFamily="18" charset="0"/>
                            </a:rPr>
                            <m:t>𝜌</m:t>
                          </m:r>
                          <m:r>
                            <m:rPr>
                              <m:nor/>
                            </m:rPr>
                            <a:rPr lang="en-US" altLang="zh-CN" sz="1300">
                              <a:latin typeface="Times New Roman" panose="02020603050405020304" pitchFamily="18" charset="0"/>
                              <a:cs typeface="Times New Roman" panose="02020603050405020304" pitchFamily="18" charset="0"/>
                            </a:rPr>
                            <m:t>||</m:t>
                          </m:r>
                          <m:sSub>
                            <m:sSubPr>
                              <m:ctrlPr>
                                <a:rPr lang="en-US" altLang="zh-CN" sz="1300" i="1">
                                  <a:latin typeface="Cambria Math" panose="02040503050406030204" pitchFamily="18" charset="0"/>
                                  <a:cs typeface="Times New Roman" panose="02020603050405020304" pitchFamily="18" charset="0"/>
                                </a:rPr>
                              </m:ctrlPr>
                            </m:sSubPr>
                            <m:e>
                              <m:acc>
                                <m:accPr>
                                  <m:chr m:val="̂"/>
                                  <m:ctrlPr>
                                    <a:rPr lang="en-US" altLang="zh-CN" sz="1300" i="1">
                                      <a:latin typeface="Cambria Math" panose="02040503050406030204" pitchFamily="18" charset="0"/>
                                      <a:cs typeface="Times New Roman" panose="02020603050405020304" pitchFamily="18" charset="0"/>
                                    </a:rPr>
                                  </m:ctrlPr>
                                </m:accPr>
                                <m:e>
                                  <m:r>
                                    <a:rPr lang="zh-CN" altLang="en-US" sz="1300" i="1">
                                      <a:latin typeface="Cambria Math" panose="02040503050406030204" pitchFamily="18" charset="0"/>
                                      <a:cs typeface="Times New Roman" panose="02020603050405020304" pitchFamily="18" charset="0"/>
                                    </a:rPr>
                                    <m:t>𝜌</m:t>
                                  </m:r>
                                </m:e>
                              </m:acc>
                            </m:e>
                            <m:sub>
                              <m:r>
                                <a:rPr lang="en-US" altLang="zh-CN" sz="1300" i="1">
                                  <a:latin typeface="Cambria Math" panose="02040503050406030204" pitchFamily="18" charset="0"/>
                                  <a:cs typeface="Times New Roman" panose="02020603050405020304" pitchFamily="18" charset="0"/>
                                </a:rPr>
                                <m:t>𝑗</m:t>
                              </m:r>
                            </m:sub>
                          </m:sSub>
                          <m:r>
                            <a:rPr lang="en-US" altLang="zh-CN" sz="1300" i="1">
                              <a:latin typeface="Cambria Math" panose="02040503050406030204" pitchFamily="18" charset="0"/>
                              <a:cs typeface="Times New Roman" panose="02020603050405020304" pitchFamily="18" charset="0"/>
                            </a:rPr>
                            <m:t>)</m:t>
                          </m:r>
                        </m:e>
                      </m:nary>
                    </m:oMath>
                  </m:oMathPara>
                </a14:m>
                <a:endParaRPr lang="en-US" altLang="zh-CN" sz="1300" dirty="0">
                  <a:latin typeface="Times New Roman" panose="02020603050405020304" pitchFamily="18" charset="0"/>
                  <a:cs typeface="Times New Roman" panose="02020603050405020304" pitchFamily="18" charset="0"/>
                </a:endParaRPr>
              </a:p>
              <a:p>
                <a:pPr>
                  <a:lnSpc>
                    <a:spcPct val="150000"/>
                  </a:lnSpc>
                  <a:spcBef>
                    <a:spcPts val="500"/>
                  </a:spcBef>
                </a:pPr>
                <a14:m>
                  <m:oMath xmlns:m="http://schemas.openxmlformats.org/officeDocument/2006/math">
                    <m:r>
                      <a:rPr lang="en-US" altLang="zh-CN" sz="1300" i="1">
                        <a:latin typeface="Cambria Math" panose="02040503050406030204" pitchFamily="18" charset="0"/>
                        <a:cs typeface="Times New Roman" panose="02020603050405020304" pitchFamily="18" charset="0"/>
                      </a:rPr>
                      <m:t>𝐽</m:t>
                    </m:r>
                    <m:d>
                      <m:dPr>
                        <m:ctrlPr>
                          <a:rPr lang="en-US" altLang="zh-CN" sz="1300" i="1">
                            <a:latin typeface="Cambria Math" panose="02040503050406030204" pitchFamily="18" charset="0"/>
                            <a:cs typeface="Times New Roman" panose="02020603050405020304" pitchFamily="18" charset="0"/>
                          </a:rPr>
                        </m:ctrlPr>
                      </m:dPr>
                      <m:e>
                        <m:r>
                          <a:rPr lang="en-US" altLang="zh-CN" sz="1300" i="1">
                            <a:latin typeface="Cambria Math" panose="02040503050406030204" pitchFamily="18" charset="0"/>
                            <a:cs typeface="Times New Roman" panose="02020603050405020304" pitchFamily="18" charset="0"/>
                          </a:rPr>
                          <m:t>𝑊</m:t>
                        </m:r>
                        <m:r>
                          <a:rPr lang="en-US" altLang="zh-CN" sz="1300" i="1">
                            <a:latin typeface="Cambria Math" panose="02040503050406030204" pitchFamily="18" charset="0"/>
                            <a:cs typeface="Times New Roman" panose="02020603050405020304" pitchFamily="18" charset="0"/>
                          </a:rPr>
                          <m:t>,</m:t>
                        </m:r>
                        <m:r>
                          <a:rPr lang="en-US" altLang="zh-CN" sz="1300" i="1">
                            <a:latin typeface="Cambria Math" panose="02040503050406030204" pitchFamily="18" charset="0"/>
                            <a:cs typeface="Times New Roman" panose="02020603050405020304" pitchFamily="18" charset="0"/>
                          </a:rPr>
                          <m:t>𝑏</m:t>
                        </m:r>
                      </m:e>
                    </m:d>
                  </m:oMath>
                </a14:m>
                <a:r>
                  <a:rPr lang="en-US" altLang="zh-CN" sz="1300" dirty="0">
                    <a:latin typeface="Times New Roman" panose="02020603050405020304" pitchFamily="18" charset="0"/>
                    <a:cs typeface="Times New Roman" panose="02020603050405020304" pitchFamily="18" charset="0"/>
                  </a:rPr>
                  <a:t> is error function, </a:t>
                </a:r>
                <a14:m>
                  <m:oMath xmlns:m="http://schemas.openxmlformats.org/officeDocument/2006/math">
                    <m:r>
                      <a:rPr lang="en-US" altLang="zh-CN" sz="1300" i="1">
                        <a:latin typeface="Cambria Math" panose="02040503050406030204" pitchFamily="18" charset="0"/>
                        <a:cs typeface="Times New Roman" panose="02020603050405020304" pitchFamily="18" charset="0"/>
                      </a:rPr>
                      <m:t>𝐾𝐿</m:t>
                    </m:r>
                    <m:d>
                      <m:dPr>
                        <m:ctrlPr>
                          <a:rPr lang="en-US" altLang="zh-CN" sz="1300" i="1">
                            <a:latin typeface="Cambria Math" panose="02040503050406030204" pitchFamily="18" charset="0"/>
                            <a:cs typeface="Times New Roman" panose="02020603050405020304" pitchFamily="18" charset="0"/>
                          </a:rPr>
                        </m:ctrlPr>
                      </m:dPr>
                      <m:e>
                        <m:r>
                          <a:rPr lang="zh-CN" altLang="en-US" sz="1300" i="1">
                            <a:latin typeface="Cambria Math" panose="02040503050406030204" pitchFamily="18" charset="0"/>
                            <a:cs typeface="Times New Roman" panose="02020603050405020304" pitchFamily="18" charset="0"/>
                          </a:rPr>
                          <m:t>𝜌</m:t>
                        </m:r>
                        <m:r>
                          <m:rPr>
                            <m:nor/>
                          </m:rPr>
                          <a:rPr lang="en-US" altLang="zh-CN" sz="1300">
                            <a:latin typeface="Times New Roman" panose="02020603050405020304" pitchFamily="18" charset="0"/>
                            <a:cs typeface="Times New Roman" panose="02020603050405020304" pitchFamily="18" charset="0"/>
                          </a:rPr>
                          <m:t>||</m:t>
                        </m:r>
                        <m:sSub>
                          <m:sSubPr>
                            <m:ctrlPr>
                              <a:rPr lang="en-US" altLang="zh-CN" sz="1300" i="1">
                                <a:latin typeface="Cambria Math" panose="02040503050406030204" pitchFamily="18" charset="0"/>
                                <a:cs typeface="Times New Roman" panose="02020603050405020304" pitchFamily="18" charset="0"/>
                              </a:rPr>
                            </m:ctrlPr>
                          </m:sSubPr>
                          <m:e>
                            <m:acc>
                              <m:accPr>
                                <m:chr m:val="̂"/>
                                <m:ctrlPr>
                                  <a:rPr lang="en-US" altLang="zh-CN" sz="1300" i="1">
                                    <a:latin typeface="Cambria Math" panose="02040503050406030204" pitchFamily="18" charset="0"/>
                                    <a:cs typeface="Times New Roman" panose="02020603050405020304" pitchFamily="18" charset="0"/>
                                  </a:rPr>
                                </m:ctrlPr>
                              </m:accPr>
                              <m:e>
                                <m:r>
                                  <a:rPr lang="zh-CN" altLang="en-US" sz="1300" i="1">
                                    <a:latin typeface="Cambria Math" panose="02040503050406030204" pitchFamily="18" charset="0"/>
                                    <a:cs typeface="Times New Roman" panose="02020603050405020304" pitchFamily="18" charset="0"/>
                                  </a:rPr>
                                  <m:t>𝜌</m:t>
                                </m:r>
                              </m:e>
                            </m:acc>
                          </m:e>
                          <m:sub>
                            <m:r>
                              <a:rPr lang="en-US" altLang="zh-CN" sz="1300" i="1">
                                <a:latin typeface="Cambria Math" panose="02040503050406030204" pitchFamily="18" charset="0"/>
                                <a:cs typeface="Times New Roman" panose="02020603050405020304" pitchFamily="18" charset="0"/>
                              </a:rPr>
                              <m:t>𝑗</m:t>
                            </m:r>
                          </m:sub>
                        </m:sSub>
                      </m:e>
                    </m:d>
                    <m:r>
                      <a:rPr lang="en-US" altLang="zh-CN" sz="1300" i="1">
                        <a:latin typeface="Cambria Math" panose="02040503050406030204" pitchFamily="18" charset="0"/>
                        <a:cs typeface="Times New Roman" panose="02020603050405020304" pitchFamily="18" charset="0"/>
                      </a:rPr>
                      <m:t>=</m:t>
                    </m:r>
                    <m:r>
                      <a:rPr lang="zh-CN" altLang="en-US" sz="1300" i="1">
                        <a:latin typeface="Cambria Math" panose="02040503050406030204" pitchFamily="18" charset="0"/>
                        <a:cs typeface="Times New Roman" panose="02020603050405020304" pitchFamily="18" charset="0"/>
                      </a:rPr>
                      <m:t>𝜌</m:t>
                    </m:r>
                    <m:r>
                      <a:rPr lang="en-US" altLang="zh-CN" sz="1300" i="1">
                        <a:latin typeface="Cambria Math" panose="02040503050406030204" pitchFamily="18" charset="0"/>
                        <a:cs typeface="Times New Roman" panose="02020603050405020304" pitchFamily="18" charset="0"/>
                      </a:rPr>
                      <m:t>𝑙𝑜𝑔</m:t>
                    </m:r>
                    <m:f>
                      <m:fPr>
                        <m:ctrlPr>
                          <a:rPr lang="en-US" altLang="zh-CN" sz="1300" i="1">
                            <a:latin typeface="Cambria Math" panose="02040503050406030204" pitchFamily="18" charset="0"/>
                            <a:cs typeface="Times New Roman" panose="02020603050405020304" pitchFamily="18" charset="0"/>
                          </a:rPr>
                        </m:ctrlPr>
                      </m:fPr>
                      <m:num>
                        <m:r>
                          <a:rPr lang="zh-CN" altLang="en-US" sz="1300" i="1">
                            <a:latin typeface="Cambria Math" panose="02040503050406030204" pitchFamily="18" charset="0"/>
                            <a:cs typeface="Times New Roman" panose="02020603050405020304" pitchFamily="18" charset="0"/>
                          </a:rPr>
                          <m:t>𝜌</m:t>
                        </m:r>
                      </m:num>
                      <m:den>
                        <m:sSub>
                          <m:sSubPr>
                            <m:ctrlPr>
                              <a:rPr lang="en-US" altLang="zh-CN" sz="1300" i="1">
                                <a:latin typeface="Cambria Math" panose="02040503050406030204" pitchFamily="18" charset="0"/>
                                <a:cs typeface="Times New Roman" panose="02020603050405020304" pitchFamily="18" charset="0"/>
                              </a:rPr>
                            </m:ctrlPr>
                          </m:sSubPr>
                          <m:e>
                            <m:acc>
                              <m:accPr>
                                <m:chr m:val="̂"/>
                                <m:ctrlPr>
                                  <a:rPr lang="en-US" altLang="zh-CN" sz="1300" i="1">
                                    <a:latin typeface="Cambria Math" panose="02040503050406030204" pitchFamily="18" charset="0"/>
                                    <a:cs typeface="Times New Roman" panose="02020603050405020304" pitchFamily="18" charset="0"/>
                                  </a:rPr>
                                </m:ctrlPr>
                              </m:accPr>
                              <m:e>
                                <m:r>
                                  <a:rPr lang="zh-CN" altLang="en-US" sz="1300" i="1">
                                    <a:latin typeface="Cambria Math" panose="02040503050406030204" pitchFamily="18" charset="0"/>
                                    <a:cs typeface="Times New Roman" panose="02020603050405020304" pitchFamily="18" charset="0"/>
                                  </a:rPr>
                                  <m:t>𝜌</m:t>
                                </m:r>
                              </m:e>
                            </m:acc>
                          </m:e>
                          <m:sub>
                            <m:r>
                              <a:rPr lang="en-US" altLang="zh-CN" sz="1300" i="1">
                                <a:latin typeface="Cambria Math" panose="02040503050406030204" pitchFamily="18" charset="0"/>
                                <a:cs typeface="Times New Roman" panose="02020603050405020304" pitchFamily="18" charset="0"/>
                              </a:rPr>
                              <m:t>𝑗</m:t>
                            </m:r>
                          </m:sub>
                        </m:sSub>
                      </m:den>
                    </m:f>
                    <m:r>
                      <a:rPr lang="en-US" altLang="zh-CN" sz="1300" i="1">
                        <a:latin typeface="Cambria Math" panose="02040503050406030204" pitchFamily="18" charset="0"/>
                        <a:cs typeface="Times New Roman" panose="02020603050405020304" pitchFamily="18" charset="0"/>
                      </a:rPr>
                      <m:t>+</m:t>
                    </m:r>
                    <m:d>
                      <m:dPr>
                        <m:ctrlPr>
                          <a:rPr lang="en-US" altLang="zh-CN" sz="1300" i="1">
                            <a:latin typeface="Cambria Math" panose="02040503050406030204" pitchFamily="18" charset="0"/>
                            <a:cs typeface="Times New Roman" panose="02020603050405020304" pitchFamily="18" charset="0"/>
                          </a:rPr>
                        </m:ctrlPr>
                      </m:dPr>
                      <m:e>
                        <m:r>
                          <a:rPr lang="en-US" altLang="zh-CN" sz="1300" i="1">
                            <a:latin typeface="Cambria Math" panose="02040503050406030204" pitchFamily="18" charset="0"/>
                            <a:cs typeface="Times New Roman" panose="02020603050405020304" pitchFamily="18" charset="0"/>
                          </a:rPr>
                          <m:t>1−</m:t>
                        </m:r>
                        <m:r>
                          <a:rPr lang="zh-CN" altLang="en-US" sz="1300" i="1">
                            <a:latin typeface="Cambria Math" panose="02040503050406030204" pitchFamily="18" charset="0"/>
                            <a:cs typeface="Times New Roman" panose="02020603050405020304" pitchFamily="18" charset="0"/>
                          </a:rPr>
                          <m:t>𝜌</m:t>
                        </m:r>
                      </m:e>
                    </m:d>
                    <m:r>
                      <a:rPr lang="en-US" altLang="zh-CN" sz="1300" i="1">
                        <a:latin typeface="Cambria Math" panose="02040503050406030204" pitchFamily="18" charset="0"/>
                        <a:cs typeface="Times New Roman" panose="02020603050405020304" pitchFamily="18" charset="0"/>
                      </a:rPr>
                      <m:t>𝑙𝑜𝑔</m:t>
                    </m:r>
                    <m:f>
                      <m:fPr>
                        <m:ctrlPr>
                          <a:rPr lang="en-US" altLang="zh-CN" sz="1300" i="1">
                            <a:latin typeface="Cambria Math" panose="02040503050406030204" pitchFamily="18" charset="0"/>
                            <a:cs typeface="Times New Roman" panose="02020603050405020304" pitchFamily="18" charset="0"/>
                          </a:rPr>
                        </m:ctrlPr>
                      </m:fPr>
                      <m:num>
                        <m:r>
                          <a:rPr lang="en-US" altLang="zh-CN" sz="1300" i="1">
                            <a:latin typeface="Cambria Math" panose="02040503050406030204" pitchFamily="18" charset="0"/>
                            <a:cs typeface="Times New Roman" panose="02020603050405020304" pitchFamily="18" charset="0"/>
                          </a:rPr>
                          <m:t>1−</m:t>
                        </m:r>
                        <m:r>
                          <a:rPr lang="zh-CN" altLang="en-US" sz="1300" i="1">
                            <a:latin typeface="Cambria Math" panose="02040503050406030204" pitchFamily="18" charset="0"/>
                            <a:cs typeface="Times New Roman" panose="02020603050405020304" pitchFamily="18" charset="0"/>
                          </a:rPr>
                          <m:t>𝜌</m:t>
                        </m:r>
                      </m:num>
                      <m:den>
                        <m:r>
                          <a:rPr lang="en-US" altLang="zh-CN" sz="1300" i="1">
                            <a:latin typeface="Cambria Math" panose="02040503050406030204" pitchFamily="18" charset="0"/>
                            <a:cs typeface="Times New Roman" panose="02020603050405020304" pitchFamily="18" charset="0"/>
                          </a:rPr>
                          <m:t>1−</m:t>
                        </m:r>
                        <m:sSub>
                          <m:sSubPr>
                            <m:ctrlPr>
                              <a:rPr lang="en-US" altLang="zh-CN" sz="1300" i="1">
                                <a:latin typeface="Cambria Math" panose="02040503050406030204" pitchFamily="18" charset="0"/>
                                <a:cs typeface="Times New Roman" panose="02020603050405020304" pitchFamily="18" charset="0"/>
                              </a:rPr>
                            </m:ctrlPr>
                          </m:sSubPr>
                          <m:e>
                            <m:acc>
                              <m:accPr>
                                <m:chr m:val="̂"/>
                                <m:ctrlPr>
                                  <a:rPr lang="en-US" altLang="zh-CN" sz="1300" i="1">
                                    <a:latin typeface="Cambria Math" panose="02040503050406030204" pitchFamily="18" charset="0"/>
                                    <a:cs typeface="Times New Roman" panose="02020603050405020304" pitchFamily="18" charset="0"/>
                                  </a:rPr>
                                </m:ctrlPr>
                              </m:accPr>
                              <m:e>
                                <m:r>
                                  <a:rPr lang="zh-CN" altLang="en-US" sz="1300" i="1">
                                    <a:latin typeface="Cambria Math" panose="02040503050406030204" pitchFamily="18" charset="0"/>
                                    <a:cs typeface="Times New Roman" panose="02020603050405020304" pitchFamily="18" charset="0"/>
                                  </a:rPr>
                                  <m:t>𝜌</m:t>
                                </m:r>
                              </m:e>
                            </m:acc>
                          </m:e>
                          <m:sub>
                            <m:r>
                              <a:rPr lang="en-US" altLang="zh-CN" sz="1300" i="1">
                                <a:latin typeface="Cambria Math" panose="02040503050406030204" pitchFamily="18" charset="0"/>
                                <a:cs typeface="Times New Roman" panose="02020603050405020304" pitchFamily="18" charset="0"/>
                              </a:rPr>
                              <m:t>𝑗</m:t>
                            </m:r>
                          </m:sub>
                        </m:sSub>
                      </m:den>
                    </m:f>
                  </m:oMath>
                </a14:m>
                <a:r>
                  <a:rPr lang="en-US" altLang="zh-CN" sz="13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300" i="1">
                            <a:latin typeface="Cambria Math" panose="02040503050406030204" pitchFamily="18" charset="0"/>
                            <a:cs typeface="Times New Roman" panose="02020603050405020304" pitchFamily="18" charset="0"/>
                          </a:rPr>
                        </m:ctrlPr>
                      </m:sSubPr>
                      <m:e>
                        <m:r>
                          <a:rPr lang="en-US" altLang="zh-CN" sz="1300" i="1">
                            <a:latin typeface="Cambria Math" panose="02040503050406030204" pitchFamily="18" charset="0"/>
                            <a:cs typeface="Times New Roman" panose="02020603050405020304" pitchFamily="18" charset="0"/>
                          </a:rPr>
                          <m:t>𝑠</m:t>
                        </m:r>
                      </m:e>
                      <m:sub>
                        <m:r>
                          <a:rPr lang="en-US" altLang="zh-CN" sz="1300" i="1">
                            <a:latin typeface="Cambria Math" panose="02040503050406030204" pitchFamily="18" charset="0"/>
                            <a:cs typeface="Times New Roman" panose="02020603050405020304" pitchFamily="18" charset="0"/>
                          </a:rPr>
                          <m:t>2</m:t>
                        </m:r>
                      </m:sub>
                    </m:sSub>
                  </m:oMath>
                </a14:m>
                <a:r>
                  <a:rPr lang="en-US" altLang="zh-CN" sz="1300" dirty="0">
                    <a:latin typeface="Times New Roman" panose="02020603050405020304" pitchFamily="18" charset="0"/>
                    <a:cs typeface="Times New Roman" panose="02020603050405020304" pitchFamily="18" charset="0"/>
                  </a:rPr>
                  <a:t> is the number of neurons in the hidden </a:t>
                </a:r>
                <a:r>
                  <a:rPr lang="en-US" altLang="zh-CN" sz="1300" dirty="0" smtClean="0">
                    <a:latin typeface="Times New Roman" panose="02020603050405020304" pitchFamily="18" charset="0"/>
                    <a:cs typeface="Times New Roman" panose="02020603050405020304" pitchFamily="18" charset="0"/>
                  </a:rPr>
                  <a:t>layer.</a:t>
                </a:r>
              </a:p>
              <a:p>
                <a:pPr>
                  <a:lnSpc>
                    <a:spcPct val="150000"/>
                  </a:lnSpc>
                  <a:spcBef>
                    <a:spcPts val="500"/>
                  </a:spcBef>
                </a:pPr>
                <a:endParaRPr lang="en-US" altLang="zh-CN" sz="1300" dirty="0">
                  <a:latin typeface="Times New Roman" panose="02020603050405020304" pitchFamily="18" charset="0"/>
                  <a:cs typeface="Times New Roman" panose="02020603050405020304" pitchFamily="18" charset="0"/>
                </a:endParaRPr>
              </a:p>
              <a:p>
                <a:pPr>
                  <a:lnSpc>
                    <a:spcPct val="150000"/>
                  </a:lnSpc>
                  <a:spcBef>
                    <a:spcPts val="500"/>
                  </a:spcBef>
                </a:pPr>
                <a:r>
                  <a:rPr lang="en-US" altLang="zh-CN" sz="1300" i="1" dirty="0">
                    <a:latin typeface="Times New Roman" panose="02020603050405020304" pitchFamily="18" charset="0"/>
                    <a:cs typeface="Times New Roman" panose="02020603050405020304" pitchFamily="18" charset="0"/>
                  </a:rPr>
                  <a:t>Note: Error function and penalty term have many </a:t>
                </a:r>
                <a:r>
                  <a:rPr lang="en-US" altLang="zh-CN" sz="1300" i="1" dirty="0" smtClean="0">
                    <a:latin typeface="Times New Roman" panose="02020603050405020304" pitchFamily="18" charset="0"/>
                    <a:cs typeface="Times New Roman" panose="02020603050405020304" pitchFamily="18" charset="0"/>
                  </a:rPr>
                  <a:t>choices</a:t>
                </a:r>
                <a:endParaRPr lang="en-US" altLang="zh-CN" sz="1300" i="1" dirty="0">
                  <a:latin typeface="Times New Roman" panose="02020603050405020304" pitchFamily="18" charset="0"/>
                  <a:cs typeface="Times New Roman" panose="02020603050405020304" pitchFamily="18" charset="0"/>
                </a:endParaRPr>
              </a:p>
            </p:txBody>
          </p:sp>
        </mc:Choice>
        <mc:Fallback>
          <p:sp>
            <p:nvSpPr>
              <p:cNvPr id="68" name="矩形 67"/>
              <p:cNvSpPr>
                <a:spLocks noRot="1" noChangeAspect="1" noMove="1" noResize="1" noEditPoints="1" noAdjustHandles="1" noChangeArrowheads="1" noChangeShapeType="1" noTextEdit="1"/>
              </p:cNvSpPr>
              <p:nvPr/>
            </p:nvSpPr>
            <p:spPr>
              <a:xfrm>
                <a:off x="5513904" y="1206640"/>
                <a:ext cx="4684993" cy="2833148"/>
              </a:xfrm>
              <a:prstGeom prst="rect">
                <a:avLst/>
              </a:prstGeom>
              <a:blipFill rotWithShape="1">
                <a:blip r:embed="rId3"/>
                <a:stretch>
                  <a:fillRect l="-260"/>
                </a:stretch>
              </a:blipFill>
            </p:spPr>
            <p:txBody>
              <a:bodyPr/>
              <a:lstStyle/>
              <a:p>
                <a:r>
                  <a:rPr lang="zh-CN" altLang="en-US">
                    <a:noFill/>
                  </a:rPr>
                  <a:t> </a:t>
                </a:r>
              </a:p>
            </p:txBody>
          </p:sp>
        </mc:Fallback>
      </mc:AlternateContent>
      <p:grpSp>
        <p:nvGrpSpPr>
          <p:cNvPr id="78" name="组合 77"/>
          <p:cNvGrpSpPr/>
          <p:nvPr/>
        </p:nvGrpSpPr>
        <p:grpSpPr>
          <a:xfrm>
            <a:off x="0" y="149176"/>
            <a:ext cx="3584448" cy="715130"/>
            <a:chOff x="0" y="149176"/>
            <a:chExt cx="3584448" cy="715130"/>
          </a:xfrm>
        </p:grpSpPr>
        <p:grpSp>
          <p:nvGrpSpPr>
            <p:cNvPr id="79" name="组合 78"/>
            <p:cNvGrpSpPr/>
            <p:nvPr/>
          </p:nvGrpSpPr>
          <p:grpSpPr>
            <a:xfrm>
              <a:off x="0" y="149176"/>
              <a:ext cx="2487167" cy="707887"/>
              <a:chOff x="-1" y="276767"/>
              <a:chExt cx="2487167" cy="707887"/>
            </a:xfrm>
          </p:grpSpPr>
          <p:sp>
            <p:nvSpPr>
              <p:cNvPr id="81" name="文本框 80"/>
              <p:cNvSpPr txBox="1"/>
              <p:nvPr/>
            </p:nvSpPr>
            <p:spPr>
              <a:xfrm>
                <a:off x="-1" y="276767"/>
                <a:ext cx="2487167" cy="400110"/>
              </a:xfrm>
              <a:prstGeom prst="rect">
                <a:avLst/>
              </a:prstGeom>
              <a:solidFill>
                <a:schemeClr val="accent1">
                  <a:lumMod val="75000"/>
                </a:schemeClr>
              </a:solidFill>
            </p:spPr>
            <p:txBody>
              <a:bodyPr wrap="square" rtlCol="0">
                <a:spAutoFit/>
              </a:bodyPr>
              <a:lstStyle/>
              <a:p>
                <a:pPr lvl="0">
                  <a:defRPr/>
                </a:pPr>
                <a:r>
                  <a:rPr lang="en-US" altLang="zh-CN" sz="2000" spc="-30" dirty="0">
                    <a:solidFill>
                      <a:schemeClr val="bg1"/>
                    </a:solidFill>
                    <a:latin typeface="Times New Roman" pitchFamily="18" charset="0"/>
                    <a:cs typeface="Times New Roman" pitchFamily="18" charset="0"/>
                  </a:rPr>
                  <a:t>Unsupervised Learning</a:t>
                </a:r>
              </a:p>
            </p:txBody>
          </p:sp>
          <p:sp>
            <p:nvSpPr>
              <p:cNvPr id="82" name="文本框 81"/>
              <p:cNvSpPr txBox="1"/>
              <p:nvPr/>
            </p:nvSpPr>
            <p:spPr>
              <a:xfrm>
                <a:off x="0" y="676877"/>
                <a:ext cx="1426463"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3.3 Auto-encoder</a:t>
                </a:r>
                <a:endParaRPr lang="en-US" altLang="zh-CN" sz="1400" dirty="0">
                  <a:latin typeface="Times New Roman" pitchFamily="18" charset="0"/>
                  <a:cs typeface="Times New Roman" pitchFamily="18" charset="0"/>
                </a:endParaRPr>
              </a:p>
            </p:txBody>
          </p:sp>
        </p:grpSp>
        <p:sp>
          <p:nvSpPr>
            <p:cNvPr id="80" name="矩形 79"/>
            <p:cNvSpPr/>
            <p:nvPr/>
          </p:nvSpPr>
          <p:spPr>
            <a:xfrm>
              <a:off x="1426464" y="556529"/>
              <a:ext cx="2157984"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3.3.4 Sparse </a:t>
              </a:r>
              <a:r>
                <a:rPr lang="en-US" altLang="zh-CN" sz="1400" dirty="0">
                  <a:latin typeface="Times New Roman" pitchFamily="18" charset="0"/>
                  <a:cs typeface="Times New Roman" pitchFamily="18" charset="0"/>
                </a:rPr>
                <a:t>Auto-Encoder</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img.my.csdn.net/uploads/201304/09/1365439902_7892.jpg"/>
          <p:cNvPicPr>
            <a:picLocks noChangeAspect="1" noChangeArrowheads="1"/>
          </p:cNvPicPr>
          <p:nvPr/>
        </p:nvPicPr>
        <p:blipFill rotWithShape="1">
          <a:blip r:embed="rId1">
            <a:extLst>
              <a:ext uri="{28A0092B-C50C-407E-A947-70E740481C1C}">
                <a14:useLocalDpi xmlns:a14="http://schemas.microsoft.com/office/drawing/2010/main" val="0"/>
              </a:ext>
            </a:extLst>
          </a:blip>
          <a:srcRect l="784"/>
          <a:stretch>
            <a:fillRect/>
          </a:stretch>
        </p:blipFill>
        <p:spPr bwMode="auto">
          <a:xfrm>
            <a:off x="436170" y="1141413"/>
            <a:ext cx="6945993" cy="218122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436170" y="4234196"/>
            <a:ext cx="10602851" cy="1556836"/>
          </a:xfrm>
          <a:prstGeom prst="rect">
            <a:avLst/>
          </a:prstGeom>
        </p:spPr>
        <p:txBody>
          <a:bodyPr wrap="square">
            <a:spAutoFit/>
          </a:bodyPr>
          <a:lstStyle/>
          <a:p>
            <a:pPr marL="285750" indent="-285750">
              <a:lnSpc>
                <a:spcPct val="130000"/>
              </a:lnSpc>
              <a:spcBef>
                <a:spcPts val="500"/>
              </a:spcBef>
              <a:buFont typeface="Arial" charset="0"/>
              <a:buChar char="•"/>
            </a:pPr>
            <a:r>
              <a:rPr lang="en-US" altLang="zh-CN" sz="1400" dirty="0" smtClean="0">
                <a:latin typeface="Times New Roman" pitchFamily="18" charset="0"/>
                <a:cs typeface="Times New Roman" pitchFamily="18" charset="0"/>
              </a:rPr>
              <a:t>In </a:t>
            </a:r>
            <a:r>
              <a:rPr lang="en-US" altLang="zh-CN" sz="1400" dirty="0">
                <a:latin typeface="Times New Roman" pitchFamily="18" charset="0"/>
                <a:cs typeface="Times New Roman" pitchFamily="18" charset="0"/>
              </a:rPr>
              <a:t>order to force the hidden layer to discover more robust features and prevent it from simply learning the identity, we train the </a:t>
            </a:r>
            <a:r>
              <a:rPr lang="en-US" altLang="zh-CN" sz="1400" dirty="0" err="1">
                <a:latin typeface="Times New Roman" pitchFamily="18" charset="0"/>
                <a:cs typeface="Times New Roman" pitchFamily="18" charset="0"/>
              </a:rPr>
              <a:t>autoencoder</a:t>
            </a:r>
            <a:r>
              <a:rPr lang="en-US" altLang="zh-CN" sz="1400" dirty="0">
                <a:latin typeface="Times New Roman" pitchFamily="18" charset="0"/>
                <a:cs typeface="Times New Roman" pitchFamily="18" charset="0"/>
              </a:rPr>
              <a:t> to reconstruct the input from a corrupted version of it</a:t>
            </a:r>
            <a:r>
              <a:rPr lang="en-US" altLang="zh-CN" sz="1400" dirty="0" smtClean="0">
                <a:latin typeface="Times New Roman" pitchFamily="18" charset="0"/>
                <a:cs typeface="Times New Roman" pitchFamily="18" charset="0"/>
              </a:rPr>
              <a:t>.</a:t>
            </a:r>
            <a:endParaRPr lang="en-US" altLang="zh-CN" sz="1400" dirty="0">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400" dirty="0">
                <a:latin typeface="Times New Roman" pitchFamily="18" charset="0"/>
                <a:cs typeface="Times New Roman" pitchFamily="18" charset="0"/>
              </a:rPr>
              <a:t>The </a:t>
            </a:r>
            <a:r>
              <a:rPr lang="en-US" altLang="zh-CN" sz="1400" dirty="0" err="1">
                <a:latin typeface="Times New Roman" pitchFamily="18" charset="0"/>
                <a:cs typeface="Times New Roman" pitchFamily="18" charset="0"/>
              </a:rPr>
              <a:t>denoising</a:t>
            </a:r>
            <a:r>
              <a:rPr lang="en-US" altLang="zh-CN" sz="1400" dirty="0">
                <a:latin typeface="Times New Roman" pitchFamily="18" charset="0"/>
                <a:cs typeface="Times New Roman" pitchFamily="18" charset="0"/>
              </a:rPr>
              <a:t> auto-encoder is a stochastic version of the auto-encoder. </a:t>
            </a:r>
            <a:r>
              <a:rPr lang="en-US" altLang="zh-CN" sz="1400" dirty="0" smtClean="0">
                <a:latin typeface="Times New Roman" pitchFamily="18" charset="0"/>
                <a:cs typeface="Times New Roman" pitchFamily="18" charset="0"/>
              </a:rPr>
              <a:t>A </a:t>
            </a:r>
            <a:r>
              <a:rPr lang="en-US" altLang="zh-CN" sz="1400" dirty="0" err="1" smtClean="0">
                <a:latin typeface="Times New Roman" pitchFamily="18" charset="0"/>
                <a:cs typeface="Times New Roman" pitchFamily="18" charset="0"/>
              </a:rPr>
              <a:t>denoising</a:t>
            </a:r>
            <a:r>
              <a:rPr lang="en-US" altLang="zh-CN" sz="1400" dirty="0" smtClean="0">
                <a:latin typeface="Times New Roman" pitchFamily="18" charset="0"/>
                <a:cs typeface="Times New Roman" pitchFamily="18" charset="0"/>
              </a:rPr>
              <a:t> </a:t>
            </a:r>
            <a:r>
              <a:rPr lang="en-US" altLang="zh-CN" sz="1400" dirty="0">
                <a:latin typeface="Times New Roman" pitchFamily="18" charset="0"/>
                <a:cs typeface="Times New Roman" pitchFamily="18" charset="0"/>
              </a:rPr>
              <a:t>auto-encoder does two things: try to encode the input (preserve the information about the input), and try to undo the effect of a corruption process stochastically applied to the input of the auto-encoder. The latter can only be done by capturing the statistical dependencies between the inputs. </a:t>
            </a:r>
            <a:endParaRPr lang="en-US" altLang="zh-CN" sz="1400" dirty="0" smtClean="0">
              <a:latin typeface="Times New Roman" pitchFamily="18" charset="0"/>
              <a:cs typeface="Times New Roman" pitchFamily="18" charset="0"/>
            </a:endParaRPr>
          </a:p>
        </p:txBody>
      </p:sp>
      <p:sp>
        <p:nvSpPr>
          <p:cNvPr id="6" name="矩形 5"/>
          <p:cNvSpPr/>
          <p:nvPr/>
        </p:nvSpPr>
        <p:spPr>
          <a:xfrm>
            <a:off x="7790980" y="1801027"/>
            <a:ext cx="4401020" cy="1060803"/>
          </a:xfrm>
          <a:prstGeom prst="rect">
            <a:avLst/>
          </a:prstGeom>
        </p:spPr>
        <p:txBody>
          <a:bodyPr wrap="square">
            <a:spAutoFit/>
          </a:bodyPr>
          <a:lstStyle/>
          <a:p>
            <a:pPr marL="285750" indent="-285750">
              <a:lnSpc>
                <a:spcPct val="130000"/>
              </a:lnSpc>
              <a:spcBef>
                <a:spcPts val="500"/>
              </a:spcBef>
              <a:buFont typeface="Arial" charset="0"/>
              <a:buChar char="•"/>
            </a:pPr>
            <a:r>
              <a:rPr lang="en-US" altLang="zh-CN" sz="1400" dirty="0" smtClean="0">
                <a:latin typeface="Times New Roman" pitchFamily="18" charset="0"/>
                <a:cs typeface="Times New Roman" pitchFamily="18" charset="0"/>
              </a:rPr>
              <a:t>Corrupt the input(e.g. set 25% of input to 0)</a:t>
            </a:r>
            <a:endParaRPr lang="en-US" altLang="zh-CN" sz="1400" dirty="0" smtClean="0">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400" dirty="0" smtClean="0">
                <a:latin typeface="Times New Roman" pitchFamily="18" charset="0"/>
                <a:cs typeface="Times New Roman" pitchFamily="18" charset="0"/>
              </a:rPr>
              <a:t>Reconstruct the uncorrupted  input</a:t>
            </a:r>
            <a:endParaRPr lang="en-US" altLang="zh-CN" sz="1400" dirty="0" smtClean="0">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400" dirty="0" smtClean="0">
                <a:latin typeface="Times New Roman" pitchFamily="18" charset="0"/>
                <a:cs typeface="Times New Roman" pitchFamily="18" charset="0"/>
              </a:rPr>
              <a:t>Use uncorrupted encoding as input to next level</a:t>
            </a:r>
          </a:p>
        </p:txBody>
      </p:sp>
      <p:grpSp>
        <p:nvGrpSpPr>
          <p:cNvPr id="15" name="组合 14"/>
          <p:cNvGrpSpPr/>
          <p:nvPr/>
        </p:nvGrpSpPr>
        <p:grpSpPr>
          <a:xfrm>
            <a:off x="0" y="149176"/>
            <a:ext cx="3840480" cy="715130"/>
            <a:chOff x="0" y="149176"/>
            <a:chExt cx="3840480" cy="715130"/>
          </a:xfrm>
        </p:grpSpPr>
        <p:grpSp>
          <p:nvGrpSpPr>
            <p:cNvPr id="16" name="组合 15"/>
            <p:cNvGrpSpPr/>
            <p:nvPr/>
          </p:nvGrpSpPr>
          <p:grpSpPr>
            <a:xfrm>
              <a:off x="0" y="149176"/>
              <a:ext cx="2487167" cy="707887"/>
              <a:chOff x="-1" y="276767"/>
              <a:chExt cx="2487167" cy="707887"/>
            </a:xfrm>
          </p:grpSpPr>
          <p:sp>
            <p:nvSpPr>
              <p:cNvPr id="18" name="文本框 17"/>
              <p:cNvSpPr txBox="1"/>
              <p:nvPr/>
            </p:nvSpPr>
            <p:spPr>
              <a:xfrm>
                <a:off x="-1" y="276767"/>
                <a:ext cx="2487167" cy="400110"/>
              </a:xfrm>
              <a:prstGeom prst="rect">
                <a:avLst/>
              </a:prstGeom>
              <a:solidFill>
                <a:schemeClr val="accent1">
                  <a:lumMod val="75000"/>
                </a:schemeClr>
              </a:solidFill>
            </p:spPr>
            <p:txBody>
              <a:bodyPr wrap="square" rtlCol="0">
                <a:spAutoFit/>
              </a:bodyPr>
              <a:lstStyle/>
              <a:p>
                <a:pPr lvl="0">
                  <a:defRPr/>
                </a:pPr>
                <a:r>
                  <a:rPr lang="en-US" altLang="zh-CN" sz="2000" spc="-30" dirty="0">
                    <a:solidFill>
                      <a:schemeClr val="bg1"/>
                    </a:solidFill>
                    <a:latin typeface="Times New Roman" pitchFamily="18" charset="0"/>
                    <a:cs typeface="Times New Roman" pitchFamily="18" charset="0"/>
                  </a:rPr>
                  <a:t>Unsupervised Learning</a:t>
                </a:r>
              </a:p>
            </p:txBody>
          </p:sp>
          <p:sp>
            <p:nvSpPr>
              <p:cNvPr id="19" name="文本框 18"/>
              <p:cNvSpPr txBox="1"/>
              <p:nvPr/>
            </p:nvSpPr>
            <p:spPr>
              <a:xfrm>
                <a:off x="0" y="676877"/>
                <a:ext cx="1426463"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3.3 Auto-encoder</a:t>
                </a:r>
                <a:endParaRPr lang="en-US" altLang="zh-CN" sz="1400" dirty="0">
                  <a:latin typeface="Times New Roman" pitchFamily="18" charset="0"/>
                  <a:cs typeface="Times New Roman" pitchFamily="18" charset="0"/>
                </a:endParaRPr>
              </a:p>
            </p:txBody>
          </p:sp>
        </p:grpSp>
        <p:sp>
          <p:nvSpPr>
            <p:cNvPr id="17" name="矩形 16"/>
            <p:cNvSpPr/>
            <p:nvPr/>
          </p:nvSpPr>
          <p:spPr>
            <a:xfrm>
              <a:off x="1426463" y="556529"/>
              <a:ext cx="2414017" cy="307777"/>
            </a:xfrm>
            <a:prstGeom prst="rect">
              <a:avLst/>
            </a:prstGeom>
            <a:solidFill>
              <a:schemeClr val="bg1">
                <a:lumMod val="95000"/>
              </a:schemeClr>
            </a:solidFill>
            <a:ln>
              <a:noFill/>
            </a:ln>
          </p:spPr>
          <p:txBody>
            <a:bodyPr wrap="square">
              <a:spAutoFit/>
            </a:bodyPr>
            <a:lstStyle/>
            <a:p>
              <a:r>
                <a:rPr lang="en-US" altLang="zh-CN" sz="1400" dirty="0">
                  <a:latin typeface="Times New Roman" pitchFamily="18" charset="0"/>
                  <a:cs typeface="Times New Roman" pitchFamily="18" charset="0"/>
                </a:rPr>
                <a:t>3.3.5 </a:t>
              </a:r>
              <a:r>
                <a:rPr lang="en-US" altLang="zh-CN" sz="1400" dirty="0" err="1">
                  <a:latin typeface="Times New Roman" pitchFamily="18" charset="0"/>
                  <a:cs typeface="Times New Roman" pitchFamily="18" charset="0"/>
                </a:rPr>
                <a:t>Denoising</a:t>
              </a:r>
              <a:r>
                <a:rPr lang="en-US" altLang="zh-CN" sz="1400" dirty="0">
                  <a:latin typeface="Times New Roman" pitchFamily="18" charset="0"/>
                  <a:cs typeface="Times New Roman" pitchFamily="18" charset="0"/>
                </a:rPr>
                <a:t> Auto-Encoder</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4128</Words>
  <Application>Kingsoft Office WPP</Application>
  <PresentationFormat>Widescreen</PresentationFormat>
  <Paragraphs>159</Paragraphs>
  <Slides>9</Slides>
  <Notes>0</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neil</dc:creator>
  <cp:lastModifiedBy>neil</cp:lastModifiedBy>
  <cp:revision>1</cp:revision>
  <dcterms:created xsi:type="dcterms:W3CDTF">2017-07-21T08:23:58Z</dcterms:created>
  <dcterms:modified xsi:type="dcterms:W3CDTF">2017-07-21T08:23:58Z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1033-10.1.0.5707</vt:lpwstr>
  </property>
</Properties>
</file>