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C29F9-EB97-40DA-B8AE-980BD51CF3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3E9C-A4BF-4BEC-A8A1-248E9CAB7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88DD-982A-4ACB-9654-E3E5B51AC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9494" y="1160749"/>
            <a:ext cx="5369991" cy="25647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607958" y="3725521"/>
                <a:ext cx="5584042" cy="1940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PCA learns a linear projection that aligns the direction of greatest variance with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axes of the new space. 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Left) The original data consists of samples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space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variance might occur along directions that are not axis-aligned. 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Right)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transformed data 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𝑾</m:t>
                    </m:r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now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varies most along the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direction of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most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 is now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58" y="3725521"/>
                <a:ext cx="5584042" cy="1940724"/>
              </a:xfrm>
              <a:prstGeom prst="rect">
                <a:avLst/>
              </a:prstGeom>
              <a:blipFill rotWithShape="1">
                <a:blip r:embed="rId2"/>
                <a:stretch>
                  <a:fillRect l="-218" r="-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01752" y="1795816"/>
                <a:ext cx="5183121" cy="2402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PCA learns a representation that has lower dimensionality than the original input. It also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learns a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representation whose elements have no linear correlation with each other. 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them × n-dimensional design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will assume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the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has a mean of zero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=0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this is not the case, the data can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easily be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centered by subtracting the mean from all examples in a preprocessing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step. The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components of a design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given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52" y="1795816"/>
                <a:ext cx="5183121" cy="2402004"/>
              </a:xfrm>
              <a:prstGeom prst="rect">
                <a:avLst/>
              </a:prstGeom>
              <a:blipFill rotWithShape="1">
                <a:blip r:embed="rId3"/>
                <a:stretch>
                  <a:fillRect l="-353" b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0" y="149176"/>
            <a:ext cx="4243324" cy="707887"/>
            <a:chOff x="0" y="149176"/>
            <a:chExt cx="4243324" cy="707887"/>
          </a:xfrm>
        </p:grpSpPr>
        <p:grpSp>
          <p:nvGrpSpPr>
            <p:cNvPr id="21" name="组合 20"/>
            <p:cNvGrpSpPr/>
            <p:nvPr/>
          </p:nvGrpSpPr>
          <p:grpSpPr>
            <a:xfrm>
              <a:off x="0" y="149176"/>
              <a:ext cx="2772461" cy="707887"/>
              <a:chOff x="-1" y="276767"/>
              <a:chExt cx="2772461" cy="707887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-1" y="276767"/>
                <a:ext cx="2487167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Unsupervised Learning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0" y="676877"/>
                <a:ext cx="277246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3.1 Principal Components Analysis</a:t>
                </a: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772461" y="549286"/>
              <a:ext cx="1470863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3.1.1 Introduction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Kingsoft Office WPP</Application>
  <PresentationFormat>Widescreen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neil</dc:creator>
  <cp:lastModifiedBy>neil</cp:lastModifiedBy>
  <cp:revision>1</cp:revision>
  <dcterms:created xsi:type="dcterms:W3CDTF">2017-07-21T08:33:10Z</dcterms:created>
  <dcterms:modified xsi:type="dcterms:W3CDTF">2017-07-21T08:33:10Z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