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4804-E4E8-AEB0-52A0-6EC7A017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9682-66DC-B051-C3E6-2C0D3B81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58C3-2B3E-7362-0A49-9676A8A2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841-F782-42C9-2042-0F4613CC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B935-A015-8FDA-D2F5-44250F4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F865-F9E7-5A90-7314-2A88AD98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DD05-0835-E743-F4F9-DB74AEDBA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EF00-A035-3582-7567-BA41EF4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70F2-9A37-5889-7419-05523727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E3E7-1341-8CCA-9A07-F5B69E0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4AC6-0F6A-EFAA-63DE-87182337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EC44-ECA6-A1B6-1D8C-625E4C02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EC08-0E7D-5BBA-1CBA-5D58CAEC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BEE8-CB2C-4AF5-B0F7-2639296B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0386-99D5-3C1C-8BA1-9453D5F7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8B65-81B4-A0E7-F70F-B52C075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344E-FF78-0795-13F6-CD180215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5AEE-F73F-E5A5-BBA7-E30053BC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51A9-328E-EA20-577C-778939A8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44F7-9286-4164-2909-2E7358FE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8DE0-1EF4-488A-1B50-F6E0FF3A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DB29-4CB3-25C4-08E4-7F14A51D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FC0C-AB06-E137-4C78-8316D7E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BB23-DD92-2A3D-2AED-8C3F2FFA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F6C1-BB82-C7D0-1586-9025C01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C8A2-3749-B903-7751-FAD499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2774-C9F0-0494-A3C4-66A0DF1B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5FB1-FEAC-BA3A-AC88-5538A7EC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6059-B246-CF12-A2AC-6D43825C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C6F-0B66-28A0-5749-4D523A1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D763-E4C3-5419-A74E-45B1615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9EF2-852F-CD55-1AE7-0F01971B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A300-72A9-B7D9-9884-F7281AC9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73A4F-7259-1258-440D-7CB71E39B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A61DD-E995-75E0-1805-C01F1B491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2D0F5-2876-741F-874D-9D8374055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032BC-7796-A946-1FBB-68994067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871BA-3F24-DA30-0AD6-3FE0526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05384-F560-10C2-36AA-7A330F27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6D1-4DAC-5E35-03BE-1FD5A46D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08F5B-988C-CE2B-1AA1-CD7291AF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252D-7188-75D1-A0B7-57C78592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17298-06C4-F405-2841-C647B1B4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1B57E-969F-BB50-CBE6-B197329E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B255-BC24-0E7D-48D5-9B35336E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4055-7D28-AEB5-04D7-1B903221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B1A-6E0E-9BB4-DA6D-B569D72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4252-230A-1E92-5008-77B7B23E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66407-CAA0-B3D9-D2B7-1D11ABD1B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0BA6-5A55-A654-5A32-E787C437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B655-85A5-7641-60F7-4374222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1788-CDE1-30BD-5215-4145CD8F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085-339D-E3BE-DD12-0AA91129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93D9A-DCFF-8803-F1BE-1BB85554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8B06-DA85-3F56-5D40-68E6E63B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F681C-BFCB-6DC9-0C5F-E627DD6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D03D-54FD-D735-63EB-517AE231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041D-C614-D345-5E71-F6BF30F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93341-ACCC-678F-BFD8-AED1851A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B13BD-FBF3-79D5-5BBD-E622D794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AC28-7AE4-284F-B05B-A1DB3677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8944-83EC-46F8-93F9-76F7D5F1CC7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9E5B-56A8-AE52-E2E7-1239F2D9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E6FE-A701-979B-2635-E584828F3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38A9-199B-4EA8-A242-C8108086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D7A94-EDCD-25A9-92AD-D38929111EF1}"/>
              </a:ext>
            </a:extLst>
          </p:cNvPr>
          <p:cNvSpPr txBox="1"/>
          <p:nvPr/>
        </p:nvSpPr>
        <p:spPr>
          <a:xfrm>
            <a:off x="207817" y="262475"/>
            <a:ext cx="52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workflows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5EB3B-156E-4E09-C9EF-80BD5A0CD684}"/>
              </a:ext>
            </a:extLst>
          </p:cNvPr>
          <p:cNvSpPr txBox="1"/>
          <p:nvPr/>
        </p:nvSpPr>
        <p:spPr>
          <a:xfrm>
            <a:off x="595745" y="631807"/>
            <a:ext cx="1133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sample was normalized using </a:t>
            </a:r>
            <a:r>
              <a:rPr lang="en-US" dirty="0" err="1"/>
              <a:t>SCTransform</a:t>
            </a:r>
            <a:r>
              <a:rPr lang="en-US" dirty="0"/>
              <a:t>, annotated using </a:t>
            </a:r>
            <a:r>
              <a:rPr lang="en-US" dirty="0" err="1"/>
              <a:t>RunAzimuth</a:t>
            </a:r>
            <a:r>
              <a:rPr lang="en-US" dirty="0"/>
              <a:t> with a reference object, then integrated into group of ctrl or virus following the document of “integrate large datasets”.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8DA52-4840-ED2F-6E83-0F8E2D14015B}"/>
              </a:ext>
            </a:extLst>
          </p:cNvPr>
          <p:cNvSpPr txBox="1"/>
          <p:nvPr/>
        </p:nvSpPr>
        <p:spPr>
          <a:xfrm>
            <a:off x="3346739" y="1394101"/>
            <a:ext cx="854132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reference &lt;- "../</a:t>
            </a:r>
            <a:r>
              <a:rPr lang="en-US" sz="1400" dirty="0" err="1"/>
              <a:t>hamsterLungRef</a:t>
            </a:r>
            <a:r>
              <a:rPr lang="en-US" sz="1400" dirty="0"/>
              <a:t>" #"lungref"</a:t>
            </a:r>
          </a:p>
          <a:p>
            <a:r>
              <a:rPr lang="en-US" sz="1400" dirty="0"/>
              <a:t>for (</a:t>
            </a:r>
            <a:r>
              <a:rPr lang="en-US" sz="1400" dirty="0" err="1"/>
              <a:t>i</a:t>
            </a:r>
            <a:r>
              <a:rPr lang="en-US" sz="1400" dirty="0"/>
              <a:t> in 1:length(h5_file_list)) {</a:t>
            </a:r>
          </a:p>
          <a:p>
            <a:r>
              <a:rPr lang="en-US" sz="1400" dirty="0"/>
              <a:t>  project &lt;- batches[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  print(project)</a:t>
            </a:r>
          </a:p>
          <a:p>
            <a:r>
              <a:rPr lang="en-US" sz="1400" dirty="0"/>
              <a:t>  file &lt;- h5_file_list[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file_path</a:t>
            </a:r>
            <a:r>
              <a:rPr lang="en-US" sz="1400" dirty="0"/>
              <a:t> &lt;- paste0("../h5files/",file)</a:t>
            </a:r>
          </a:p>
          <a:p>
            <a:r>
              <a:rPr lang="en-US" sz="1400" dirty="0"/>
              <a:t>  print(paste0("processing:",</a:t>
            </a:r>
            <a:r>
              <a:rPr lang="en-US" sz="1400" dirty="0" err="1"/>
              <a:t>file_path</a:t>
            </a:r>
            <a:r>
              <a:rPr lang="en-US" sz="1400" dirty="0"/>
              <a:t>))</a:t>
            </a:r>
          </a:p>
          <a:p>
            <a:r>
              <a:rPr lang="en-US" sz="1400" dirty="0"/>
              <a:t>  x &lt;- Read10X_h5(</a:t>
            </a:r>
            <a:r>
              <a:rPr lang="en-US" sz="1400" dirty="0" err="1"/>
              <a:t>file_path</a:t>
            </a:r>
            <a:r>
              <a:rPr lang="en-US" sz="1400" dirty="0"/>
              <a:t>) </a:t>
            </a:r>
          </a:p>
          <a:p>
            <a:r>
              <a:rPr lang="en-US" sz="1400" dirty="0"/>
              <a:t>  x &lt;- </a:t>
            </a:r>
            <a:r>
              <a:rPr lang="en-US" sz="1400" dirty="0" err="1"/>
              <a:t>CreateSeuratObject</a:t>
            </a:r>
            <a:r>
              <a:rPr lang="en-US" sz="1400" dirty="0"/>
              <a:t>(x, project = project, </a:t>
            </a:r>
            <a:r>
              <a:rPr lang="en-US" sz="1400" dirty="0" err="1"/>
              <a:t>min.cells</a:t>
            </a:r>
            <a:r>
              <a:rPr lang="en-US" sz="1400" dirty="0"/>
              <a:t> = 3, </a:t>
            </a:r>
            <a:r>
              <a:rPr lang="en-US" sz="1400" dirty="0" err="1"/>
              <a:t>min.features</a:t>
            </a:r>
            <a:r>
              <a:rPr lang="en-US" sz="1400" dirty="0"/>
              <a:t> = 200)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SCTransform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RunPCA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FindNeighbors</a:t>
            </a:r>
            <a:r>
              <a:rPr lang="en-US" sz="1400" dirty="0"/>
              <a:t>(dims = 1:30)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RunUMAP</a:t>
            </a:r>
            <a:r>
              <a:rPr lang="en-US" sz="1400" dirty="0"/>
              <a:t>(dims = 1:30)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FindClusters</a:t>
            </a:r>
            <a:r>
              <a:rPr lang="en-US" sz="1400" dirty="0"/>
              <a:t>(algorithm = 4, </a:t>
            </a:r>
            <a:r>
              <a:rPr lang="en-US" sz="1400" dirty="0" err="1"/>
              <a:t>selection.method</a:t>
            </a:r>
            <a:r>
              <a:rPr lang="en-US" sz="1400" dirty="0"/>
              <a:t> = "</a:t>
            </a:r>
            <a:r>
              <a:rPr lang="en-US" sz="1400" dirty="0" err="1"/>
              <a:t>vst</a:t>
            </a:r>
            <a:r>
              <a:rPr lang="en-US" sz="1400" dirty="0"/>
              <a:t>", </a:t>
            </a:r>
            <a:r>
              <a:rPr lang="en-US" sz="1400" dirty="0" err="1"/>
              <a:t>nfeatures</a:t>
            </a:r>
            <a:r>
              <a:rPr lang="en-US" sz="1400" dirty="0"/>
              <a:t> = 2000)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RunAzimuth</a:t>
            </a:r>
            <a:r>
              <a:rPr lang="en-US" sz="1400" dirty="0"/>
              <a:t>(reference="../</a:t>
            </a:r>
            <a:r>
              <a:rPr lang="en-US" sz="1400" dirty="0" err="1"/>
              <a:t>hamsterLungRef</a:t>
            </a:r>
            <a:r>
              <a:rPr lang="en-US" sz="1400" dirty="0"/>
              <a:t>")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DefaultAssay</a:t>
            </a:r>
            <a:r>
              <a:rPr lang="en-US" sz="1400" dirty="0"/>
              <a:t>(x) &lt;- "RNA" </a:t>
            </a:r>
          </a:p>
          <a:p>
            <a:r>
              <a:rPr lang="en-US" sz="1400" dirty="0"/>
              <a:t>  x &lt;- </a:t>
            </a:r>
            <a:r>
              <a:rPr lang="en-US" sz="1400" dirty="0" err="1"/>
              <a:t>NormalizeData</a:t>
            </a:r>
            <a:r>
              <a:rPr lang="en-US" sz="1400" dirty="0"/>
              <a:t>(x)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FindVariableFeatures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ScaleData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saveRDS</a:t>
            </a:r>
            <a:r>
              <a:rPr lang="en-US" sz="1400" dirty="0"/>
              <a:t>(x, file = paste0(run.name, "/", project, ".</a:t>
            </a:r>
            <a:r>
              <a:rPr lang="en-US" sz="1400" dirty="0" err="1"/>
              <a:t>rds</a:t>
            </a:r>
            <a:r>
              <a:rPr lang="en-US" sz="1400" dirty="0"/>
              <a:t>"))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4BAB-242E-F1BF-D0DD-83C6FA6254B9}"/>
              </a:ext>
            </a:extLst>
          </p:cNvPr>
          <p:cNvSpPr txBox="1"/>
          <p:nvPr/>
        </p:nvSpPr>
        <p:spPr>
          <a:xfrm>
            <a:off x="303934" y="1802367"/>
            <a:ext cx="2615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allctrl</a:t>
            </a:r>
            <a:r>
              <a:rPr lang="en-US" dirty="0"/>
              <a:t>: 10 samples (h5)</a:t>
            </a:r>
          </a:p>
          <a:p>
            <a:r>
              <a:rPr lang="en-US" dirty="0" err="1"/>
              <a:t>allvirus</a:t>
            </a:r>
            <a:r>
              <a:rPr lang="en-US" dirty="0"/>
              <a:t>: 28  samples (h5) </a:t>
            </a:r>
          </a:p>
        </p:txBody>
      </p:sp>
    </p:spTree>
    <p:extLst>
      <p:ext uri="{BB962C8B-B14F-4D97-AF65-F5344CB8AC3E}">
        <p14:creationId xmlns:p14="http://schemas.microsoft.com/office/powerpoint/2010/main" val="6331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6FC29A-F4E0-7914-6427-1A781EB22F1D}"/>
              </a:ext>
            </a:extLst>
          </p:cNvPr>
          <p:cNvGrpSpPr/>
          <p:nvPr/>
        </p:nvGrpSpPr>
        <p:grpSpPr>
          <a:xfrm>
            <a:off x="5422752" y="2441567"/>
            <a:ext cx="6094270" cy="2554545"/>
            <a:chOff x="5114923" y="373638"/>
            <a:chExt cx="6094270" cy="25545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CA6C35-96D2-2720-F497-3FE702E10C72}"/>
                </a:ext>
              </a:extLst>
            </p:cNvPr>
            <p:cNvSpPr txBox="1"/>
            <p:nvPr/>
          </p:nvSpPr>
          <p:spPr>
            <a:xfrm>
              <a:off x="5114925" y="373638"/>
              <a:ext cx="609426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obj.list</a:t>
              </a:r>
              <a:r>
                <a:rPr lang="en-US" sz="1400" dirty="0"/>
                <a:t> &lt;- </a:t>
              </a:r>
              <a:r>
                <a:rPr lang="en-US" sz="1400" dirty="0" err="1"/>
                <a:t>ctrl.seurat.list</a:t>
              </a:r>
              <a:endParaRPr lang="en-US" sz="1400" dirty="0"/>
            </a:p>
            <a:p>
              <a:r>
                <a:rPr lang="en-US" sz="1400" dirty="0"/>
                <a:t>features &lt;- </a:t>
              </a:r>
              <a:r>
                <a:rPr lang="en-US" sz="1400" dirty="0" err="1"/>
                <a:t>SelectIntegrationFeatures</a:t>
              </a:r>
              <a:r>
                <a:rPr lang="en-US" sz="1400" dirty="0"/>
                <a:t>(</a:t>
              </a:r>
              <a:r>
                <a:rPr lang="en-US" sz="1400" dirty="0" err="1"/>
                <a:t>object.list</a:t>
              </a:r>
              <a:r>
                <a:rPr lang="en-US" sz="1400" dirty="0"/>
                <a:t> = </a:t>
              </a:r>
              <a:r>
                <a:rPr lang="en-US" sz="1400" dirty="0" err="1"/>
                <a:t>obj.list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ctrl.seurat.list</a:t>
              </a:r>
              <a:r>
                <a:rPr lang="en-US" sz="1400" dirty="0"/>
                <a:t> &lt;- </a:t>
              </a:r>
              <a:r>
                <a:rPr lang="en-US" sz="1400" dirty="0" err="1"/>
                <a:t>lapply</a:t>
              </a:r>
              <a:r>
                <a:rPr lang="en-US" sz="1400" dirty="0"/>
                <a:t>(X = </a:t>
              </a:r>
              <a:r>
                <a:rPr lang="en-US" sz="1400" dirty="0" err="1"/>
                <a:t>obj.list</a:t>
              </a:r>
              <a:r>
                <a:rPr lang="en-US" sz="1400" dirty="0"/>
                <a:t>, FUN = function(x) {</a:t>
              </a:r>
            </a:p>
            <a:p>
              <a:r>
                <a:rPr lang="en-US" sz="1400" dirty="0"/>
                <a:t>    x &lt;- </a:t>
              </a:r>
              <a:r>
                <a:rPr lang="en-US" sz="1400" dirty="0" err="1"/>
                <a:t>ScaleData</a:t>
              </a:r>
              <a:r>
                <a:rPr lang="en-US" sz="1400" dirty="0"/>
                <a:t>(x, features = features, verbose = FALSE)</a:t>
              </a:r>
            </a:p>
            <a:p>
              <a:r>
                <a:rPr lang="en-US" sz="1400" dirty="0"/>
                <a:t>    x &lt;- </a:t>
              </a:r>
              <a:r>
                <a:rPr lang="en-US" sz="1400" dirty="0" err="1"/>
                <a:t>RunPCA</a:t>
              </a:r>
              <a:r>
                <a:rPr lang="en-US" sz="1400" dirty="0"/>
                <a:t>(x, features = features, verbose = FALSE)</a:t>
              </a:r>
            </a:p>
            <a:p>
              <a:r>
                <a:rPr lang="en-US" sz="1400" dirty="0"/>
                <a:t>    </a:t>
              </a:r>
            </a:p>
            <a:p>
              <a:r>
                <a:rPr lang="en-US" sz="1400" dirty="0"/>
                <a:t>})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25DE37-9D1B-4F56-04EC-C35A80C6D212}"/>
                </a:ext>
              </a:extLst>
            </p:cNvPr>
            <p:cNvSpPr txBox="1"/>
            <p:nvPr/>
          </p:nvSpPr>
          <p:spPr>
            <a:xfrm>
              <a:off x="5114923" y="1974076"/>
              <a:ext cx="609426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anchors &lt;- </a:t>
              </a:r>
              <a:r>
                <a:rPr lang="en-US" sz="1400" dirty="0" err="1"/>
                <a:t>FindIntegrationAnchors</a:t>
              </a:r>
              <a:r>
                <a:rPr lang="en-US" sz="1400" dirty="0"/>
                <a:t>(</a:t>
              </a:r>
              <a:r>
                <a:rPr lang="en-US" sz="1400" dirty="0" err="1"/>
                <a:t>object.list</a:t>
              </a:r>
              <a:r>
                <a:rPr lang="en-US" sz="1400" dirty="0"/>
                <a:t> = </a:t>
              </a:r>
              <a:r>
                <a:rPr lang="en-US" sz="1400" dirty="0" err="1"/>
                <a:t>obj.list</a:t>
              </a:r>
              <a:r>
                <a:rPr lang="en-US" sz="1400" dirty="0"/>
                <a:t>, reference = c(1, 2, 3), reduction = "</a:t>
              </a:r>
              <a:r>
                <a:rPr lang="en-US" sz="1400" dirty="0" err="1"/>
                <a:t>rpca</a:t>
              </a:r>
              <a:r>
                <a:rPr lang="en-US" sz="1400" dirty="0"/>
                <a:t>", dims = 1:50)</a:t>
              </a:r>
            </a:p>
            <a:p>
              <a:r>
                <a:rPr lang="en-US" sz="1400" dirty="0" err="1"/>
                <a:t>obj.integrated</a:t>
              </a:r>
              <a:r>
                <a:rPr lang="en-US" sz="1400" dirty="0"/>
                <a:t> &lt;- </a:t>
              </a:r>
              <a:r>
                <a:rPr lang="en-US" sz="1400" dirty="0" err="1"/>
                <a:t>IntegrateData</a:t>
              </a:r>
              <a:r>
                <a:rPr lang="en-US" sz="1400" dirty="0"/>
                <a:t>(</a:t>
              </a:r>
              <a:r>
                <a:rPr lang="en-US" sz="1400" dirty="0" err="1"/>
                <a:t>anchorset</a:t>
              </a:r>
              <a:r>
                <a:rPr lang="en-US" sz="1400" dirty="0"/>
                <a:t> = anchors, dims = 1:50, </a:t>
              </a:r>
              <a:r>
                <a:rPr lang="en-US" sz="1400" dirty="0" err="1"/>
                <a:t>normalization.method</a:t>
              </a:r>
              <a:r>
                <a:rPr lang="en-US" sz="1400" dirty="0"/>
                <a:t> = "SCT")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9679D0-28B3-409B-BFA8-7AE01CD157B6}"/>
              </a:ext>
            </a:extLst>
          </p:cNvPr>
          <p:cNvSpPr txBox="1"/>
          <p:nvPr/>
        </p:nvSpPr>
        <p:spPr>
          <a:xfrm>
            <a:off x="525609" y="1051663"/>
            <a:ext cx="9023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Challenge:  </a:t>
            </a:r>
          </a:p>
          <a:p>
            <a:pPr marL="342900" indent="-342900">
              <a:buAutoNum type="arabicPeriod"/>
            </a:pPr>
            <a:r>
              <a:rPr lang="en-US" dirty="0"/>
              <a:t>High mem use, </a:t>
            </a:r>
            <a:r>
              <a:rPr lang="en-US" dirty="0" err="1"/>
              <a:t>rstudio</a:t>
            </a:r>
            <a:r>
              <a:rPr lang="en-US" dirty="0"/>
              <a:t> stuck, error out</a:t>
            </a:r>
          </a:p>
          <a:p>
            <a:pPr marL="342900" indent="-342900">
              <a:buAutoNum type="arabicPeriod"/>
            </a:pPr>
            <a:r>
              <a:rPr lang="en-US" dirty="0"/>
              <a:t>clustering on the integrated object failed if use Leiden (</a:t>
            </a:r>
            <a:r>
              <a:rPr lang="en-US" sz="1400" dirty="0"/>
              <a:t>Error in </a:t>
            </a:r>
            <a:r>
              <a:rPr lang="en-US" sz="1400" dirty="0" err="1"/>
              <a:t>unlist</a:t>
            </a:r>
            <a:r>
              <a:rPr lang="en-US" sz="1400" dirty="0"/>
              <a:t>(object) : long vectors not supported yet: ../../</a:t>
            </a:r>
            <a:r>
              <a:rPr lang="en-US" sz="1400" dirty="0" err="1"/>
              <a:t>src</a:t>
            </a:r>
            <a:r>
              <a:rPr lang="en-US" sz="1400" dirty="0"/>
              <a:t>/include/Rinlinedfuns.h:537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67E3C-26FA-748A-F155-61A1880ECE9C}"/>
              </a:ext>
            </a:extLst>
          </p:cNvPr>
          <p:cNvSpPr txBox="1"/>
          <p:nvPr/>
        </p:nvSpPr>
        <p:spPr>
          <a:xfrm>
            <a:off x="674978" y="5294326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Error in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validObject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(object = object) :</a:t>
            </a:r>
            <a:br>
              <a:rPr lang="en-US" sz="1600" dirty="0"/>
            </a:b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invalid class “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DimReduc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” object: Keys must match the pattern '^[a-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zA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-Z][a-zA-Z0-9]*_$'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743B8-8227-3029-0F66-FE1F60527085}"/>
              </a:ext>
            </a:extLst>
          </p:cNvPr>
          <p:cNvSpPr txBox="1"/>
          <p:nvPr/>
        </p:nvSpPr>
        <p:spPr>
          <a:xfrm>
            <a:off x="525609" y="373638"/>
            <a:ext cx="1007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Söhne"/>
              </a:rPr>
              <a:t>Strategy</a:t>
            </a:r>
            <a:r>
              <a:rPr lang="en-US" sz="2800" b="1" dirty="0"/>
              <a:t> 1: </a:t>
            </a:r>
            <a:r>
              <a:rPr lang="en-US" dirty="0"/>
              <a:t>Integrated pre-integrated </a:t>
            </a:r>
            <a:r>
              <a:rPr lang="en-US" dirty="0" err="1"/>
              <a:t>allctrl</a:t>
            </a:r>
            <a:r>
              <a:rPr lang="en-US" dirty="0"/>
              <a:t> and </a:t>
            </a:r>
            <a:r>
              <a:rPr lang="en-US" dirty="0" err="1"/>
              <a:t>allvirus</a:t>
            </a:r>
            <a:r>
              <a:rPr lang="en-US" dirty="0"/>
              <a:t> object into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9D78E-9EF6-51CA-007E-243AD39885A2}"/>
              </a:ext>
            </a:extLst>
          </p:cNvPr>
          <p:cNvSpPr txBox="1"/>
          <p:nvPr/>
        </p:nvSpPr>
        <p:spPr>
          <a:xfrm>
            <a:off x="674978" y="6074247"/>
            <a:ext cx="1046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 around using the old integration function: rename the </a:t>
            </a:r>
            <a:r>
              <a:rPr lang="en-US" sz="1600" dirty="0" err="1"/>
              <a:t>problemtic</a:t>
            </a:r>
            <a:r>
              <a:rPr lang="en-US" sz="1600" dirty="0"/>
              <a:t> </a:t>
            </a:r>
            <a:r>
              <a:rPr lang="en-US" sz="1600" dirty="0" err="1"/>
              <a:t>DimReduc</a:t>
            </a:r>
            <a:r>
              <a:rPr lang="en-US" sz="1600" dirty="0"/>
              <a:t> object caused by </a:t>
            </a:r>
            <a:r>
              <a:rPr lang="en-US" sz="1600" dirty="0" err="1"/>
              <a:t>RunAzimuth</a:t>
            </a:r>
            <a:r>
              <a:rPr lang="en-US" sz="16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32D9B-9A19-597F-6138-99F88050C072}"/>
              </a:ext>
            </a:extLst>
          </p:cNvPr>
          <p:cNvSpPr txBox="1"/>
          <p:nvPr/>
        </p:nvSpPr>
        <p:spPr>
          <a:xfrm>
            <a:off x="525609" y="2712461"/>
            <a:ext cx="404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 the old integration method</a:t>
            </a:r>
          </a:p>
        </p:txBody>
      </p:sp>
    </p:spTree>
    <p:extLst>
      <p:ext uri="{BB962C8B-B14F-4D97-AF65-F5344CB8AC3E}">
        <p14:creationId xmlns:p14="http://schemas.microsoft.com/office/powerpoint/2010/main" val="261457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F7060-F3E0-4FD4-CA6B-D0CCB3D9C6F8}"/>
              </a:ext>
            </a:extLst>
          </p:cNvPr>
          <p:cNvSpPr txBox="1"/>
          <p:nvPr/>
        </p:nvSpPr>
        <p:spPr>
          <a:xfrm>
            <a:off x="1849582" y="2274838"/>
            <a:ext cx="81023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merged &lt;- merge(ctrl, virus)</a:t>
            </a:r>
          </a:p>
          <a:p>
            <a:r>
              <a:rPr lang="en-US" sz="1600" dirty="0" err="1"/>
              <a:t>DefaultAssay</a:t>
            </a:r>
            <a:r>
              <a:rPr lang="en-US" sz="1600" dirty="0"/>
              <a:t>(merged) &lt;- "RNA"</a:t>
            </a:r>
          </a:p>
          <a:p>
            <a:r>
              <a:rPr lang="en-US" sz="1600" dirty="0"/>
              <a:t>merged &lt;- </a:t>
            </a:r>
            <a:r>
              <a:rPr lang="en-US" sz="1600" dirty="0" err="1"/>
              <a:t>FindVariableFeatures</a:t>
            </a:r>
            <a:r>
              <a:rPr lang="en-US" sz="1600" dirty="0"/>
              <a:t>(merged)</a:t>
            </a:r>
          </a:p>
          <a:p>
            <a:r>
              <a:rPr lang="en-US" sz="1600" dirty="0"/>
              <a:t>merged &lt;- </a:t>
            </a:r>
            <a:r>
              <a:rPr lang="en-US" sz="1600" dirty="0" err="1"/>
              <a:t>ScaleData</a:t>
            </a:r>
            <a:r>
              <a:rPr lang="en-US" sz="1600" dirty="0"/>
              <a:t>(merged)</a:t>
            </a:r>
          </a:p>
          <a:p>
            <a:r>
              <a:rPr lang="en-US" sz="1600" dirty="0"/>
              <a:t>merged &lt;- </a:t>
            </a:r>
            <a:r>
              <a:rPr lang="en-US" sz="1600" dirty="0" err="1"/>
              <a:t>RunPCA</a:t>
            </a:r>
            <a:r>
              <a:rPr lang="en-US" sz="1600" dirty="0"/>
              <a:t>(merged)</a:t>
            </a:r>
          </a:p>
          <a:p>
            <a:endParaRPr lang="en-US" sz="1600" dirty="0"/>
          </a:p>
          <a:p>
            <a:r>
              <a:rPr lang="en-US" sz="1600" dirty="0" err="1"/>
              <a:t>DefaultAssay</a:t>
            </a:r>
            <a:r>
              <a:rPr lang="en-US" sz="1600" dirty="0"/>
              <a:t>(merged) &lt;- "SCT"</a:t>
            </a:r>
          </a:p>
          <a:p>
            <a:r>
              <a:rPr lang="en-US" sz="1600" dirty="0" err="1"/>
              <a:t>cca.integrate</a:t>
            </a:r>
            <a:r>
              <a:rPr lang="en-US" sz="1600" dirty="0"/>
              <a:t> &lt;- </a:t>
            </a:r>
            <a:r>
              <a:rPr lang="en-US" sz="1600" dirty="0" err="1"/>
              <a:t>IntegrateLayers</a:t>
            </a:r>
            <a:r>
              <a:rPr lang="en-US" sz="1600" dirty="0"/>
              <a:t>(object = merged, method = </a:t>
            </a:r>
            <a:r>
              <a:rPr lang="en-US" sz="1600" dirty="0" err="1"/>
              <a:t>CCAIntegration</a:t>
            </a:r>
            <a:r>
              <a:rPr lang="en-US" sz="1600" dirty="0"/>
              <a:t>, </a:t>
            </a:r>
            <a:r>
              <a:rPr lang="en-US" sz="1600" dirty="0" err="1"/>
              <a:t>orig.reduction</a:t>
            </a:r>
            <a:r>
              <a:rPr lang="en-US" sz="1600" dirty="0"/>
              <a:t> = "</a:t>
            </a:r>
            <a:r>
              <a:rPr lang="en-US" sz="1600" dirty="0" err="1"/>
              <a:t>pca</a:t>
            </a:r>
            <a:r>
              <a:rPr lang="en-US" sz="1600" dirty="0"/>
              <a:t>", </a:t>
            </a:r>
            <a:r>
              <a:rPr lang="en-US" sz="1600" dirty="0" err="1"/>
              <a:t>new.reduction</a:t>
            </a:r>
            <a:r>
              <a:rPr lang="en-US" sz="1600" dirty="0"/>
              <a:t> = "</a:t>
            </a:r>
            <a:r>
              <a:rPr lang="en-US" sz="1600" dirty="0" err="1"/>
              <a:t>integrated.cca</a:t>
            </a:r>
            <a:r>
              <a:rPr lang="en-US" sz="1600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F43BB-FC16-0D82-85F7-93DEF5536CEF}"/>
              </a:ext>
            </a:extLst>
          </p:cNvPr>
          <p:cNvSpPr txBox="1"/>
          <p:nvPr/>
        </p:nvSpPr>
        <p:spPr>
          <a:xfrm>
            <a:off x="685799" y="679799"/>
            <a:ext cx="74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new integration method in Seurat 5 but failed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0BF04-6D7A-6A43-394F-A0587828C45D}"/>
              </a:ext>
            </a:extLst>
          </p:cNvPr>
          <p:cNvSpPr txBox="1"/>
          <p:nvPr/>
        </p:nvSpPr>
        <p:spPr>
          <a:xfrm>
            <a:off x="1776845" y="5218972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Error in </a:t>
            </a:r>
            <a:r>
              <a:rPr lang="en-US" sz="1600" dirty="0" err="1"/>
              <a:t>UseMethod</a:t>
            </a:r>
            <a:r>
              <a:rPr lang="en-US" sz="1600" dirty="0"/>
              <a:t>(generic = "Assays", object = object) :</a:t>
            </a:r>
          </a:p>
          <a:p>
            <a:r>
              <a:rPr lang="en-US" sz="1600" dirty="0"/>
              <a:t>no applicable method for 'Assays' applied to an object of class "NULL"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6E20-9410-0FC7-5763-8FC95F5B0174}"/>
              </a:ext>
            </a:extLst>
          </p:cNvPr>
          <p:cNvSpPr txBox="1"/>
          <p:nvPr/>
        </p:nvSpPr>
        <p:spPr>
          <a:xfrm>
            <a:off x="1849582" y="1533818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ctrl &lt;- </a:t>
            </a:r>
            <a:r>
              <a:rPr lang="en-US" sz="1600" dirty="0" err="1"/>
              <a:t>UpdateSeuratObject</a:t>
            </a:r>
            <a:r>
              <a:rPr lang="en-US" sz="1600" dirty="0"/>
              <a:t>(ctrl)</a:t>
            </a:r>
          </a:p>
          <a:p>
            <a:r>
              <a:rPr lang="en-US" sz="1600" dirty="0"/>
              <a:t>virus &lt;- </a:t>
            </a:r>
            <a:r>
              <a:rPr lang="en-US" sz="1600" dirty="0" err="1"/>
              <a:t>UpdateSeuratObject</a:t>
            </a:r>
            <a:r>
              <a:rPr lang="en-US" sz="1600" dirty="0"/>
              <a:t>(virus)</a:t>
            </a:r>
          </a:p>
        </p:txBody>
      </p:sp>
    </p:spTree>
    <p:extLst>
      <p:ext uri="{BB962C8B-B14F-4D97-AF65-F5344CB8AC3E}">
        <p14:creationId xmlns:p14="http://schemas.microsoft.com/office/powerpoint/2010/main" val="3922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F1A25-0F14-5B92-15A9-7941DD3B8AA0}"/>
              </a:ext>
            </a:extLst>
          </p:cNvPr>
          <p:cNvSpPr txBox="1"/>
          <p:nvPr/>
        </p:nvSpPr>
        <p:spPr>
          <a:xfrm>
            <a:off x="270164" y="419330"/>
            <a:ext cx="71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Söhne"/>
              </a:rPr>
              <a:t>Strategy</a:t>
            </a:r>
            <a:r>
              <a:rPr lang="en-US" sz="2400" b="1" dirty="0"/>
              <a:t> 2: integrate using sketch and bp cells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88C07-CA74-1356-AA9E-0D33510B4FAD}"/>
              </a:ext>
            </a:extLst>
          </p:cNvPr>
          <p:cNvSpPr txBox="1"/>
          <p:nvPr/>
        </p:nvSpPr>
        <p:spPr>
          <a:xfrm>
            <a:off x="391391" y="1518644"/>
            <a:ext cx="5704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from reading all 38 individuals as one using BP cells and sketch; </a:t>
            </a:r>
          </a:p>
          <a:p>
            <a:endParaRPr lang="en-US" sz="1600" dirty="0"/>
          </a:p>
          <a:p>
            <a:r>
              <a:rPr lang="en-US" sz="1600" dirty="0"/>
              <a:t>generated an integrated object but failed to </a:t>
            </a:r>
            <a:r>
              <a:rPr lang="en-US" sz="1600" dirty="0" err="1"/>
              <a:t>RunAzimuth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00A0C-4074-7272-FBDD-40AB4A6B8937}"/>
              </a:ext>
            </a:extLst>
          </p:cNvPr>
          <p:cNvSpPr txBox="1"/>
          <p:nvPr/>
        </p:nvSpPr>
        <p:spPr>
          <a:xfrm>
            <a:off x="7284027" y="325812"/>
            <a:ext cx="512878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obj &lt;- </a:t>
            </a:r>
            <a:r>
              <a:rPr lang="en-US" sz="1200" dirty="0" err="1"/>
              <a:t>readRDS</a:t>
            </a:r>
            <a:r>
              <a:rPr lang="en-US" sz="1200" dirty="0"/>
              <a:t>("</a:t>
            </a:r>
            <a:r>
              <a:rPr lang="en-US" sz="1200" dirty="0" err="1"/>
              <a:t>integrated.rds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 err="1"/>
              <a:t>DefaultAssay</a:t>
            </a:r>
            <a:r>
              <a:rPr lang="en-US" sz="1200" dirty="0"/>
              <a:t>(obj) &lt;- "RNA"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NormalizeData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FindVariableFeatures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SketchData</a:t>
            </a:r>
            <a:r>
              <a:rPr lang="en-US" sz="1200" dirty="0"/>
              <a:t>(</a:t>
            </a:r>
          </a:p>
          <a:p>
            <a:r>
              <a:rPr lang="en-US" sz="1200" dirty="0"/>
              <a:t>  object = obj,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ncells</a:t>
            </a:r>
            <a:r>
              <a:rPr lang="en-US" sz="1200" dirty="0"/>
              <a:t> = 50000,</a:t>
            </a:r>
          </a:p>
          <a:p>
            <a:r>
              <a:rPr lang="en-US" sz="1200" dirty="0"/>
              <a:t>  method = "</a:t>
            </a:r>
            <a:r>
              <a:rPr lang="en-US" sz="1200" dirty="0" err="1"/>
              <a:t>LeverageScore</a:t>
            </a:r>
            <a:r>
              <a:rPr lang="en-US" sz="1200" dirty="0"/>
              <a:t>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sketched.assay</a:t>
            </a:r>
            <a:r>
              <a:rPr lang="en-US" sz="1200" dirty="0"/>
              <a:t> = "sketch"</a:t>
            </a:r>
          </a:p>
          <a:p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 err="1"/>
              <a:t>DefaultAssay</a:t>
            </a:r>
            <a:r>
              <a:rPr lang="en-US" sz="1200" dirty="0"/>
              <a:t>(obj) &lt;- "sketch"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FindVariableFeatures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ScaleData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RunPCA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FindNeighbors</a:t>
            </a:r>
            <a:r>
              <a:rPr lang="en-US" sz="1200" dirty="0"/>
              <a:t>(obj, dims = 1:50)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FindClusters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RunUMAP</a:t>
            </a:r>
            <a:r>
              <a:rPr lang="en-US" sz="1200" dirty="0"/>
              <a:t>(obj, dims = 1:50, </a:t>
            </a:r>
            <a:r>
              <a:rPr lang="en-US" sz="1200" dirty="0" err="1"/>
              <a:t>return.model</a:t>
            </a:r>
            <a:r>
              <a:rPr lang="en-US" sz="1200" dirty="0"/>
              <a:t> = T)</a:t>
            </a:r>
          </a:p>
          <a:p>
            <a:endParaRPr lang="en-US" sz="1200" dirty="0"/>
          </a:p>
          <a:p>
            <a:r>
              <a:rPr lang="en-US" sz="1200" dirty="0"/>
              <a:t>obj &lt;- </a:t>
            </a:r>
            <a:r>
              <a:rPr lang="en-US" sz="1200" dirty="0" err="1"/>
              <a:t>ProjectData</a:t>
            </a:r>
            <a:r>
              <a:rPr lang="en-US" sz="1200" dirty="0"/>
              <a:t>(</a:t>
            </a:r>
          </a:p>
          <a:p>
            <a:r>
              <a:rPr lang="en-US" sz="1200" dirty="0"/>
              <a:t>  object = obj,</a:t>
            </a:r>
          </a:p>
          <a:p>
            <a:r>
              <a:rPr lang="en-US" sz="1200" dirty="0"/>
              <a:t>  assay = "RNA",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full.reduction</a:t>
            </a:r>
            <a:r>
              <a:rPr lang="en-US" sz="1200" dirty="0"/>
              <a:t> = "</a:t>
            </a:r>
            <a:r>
              <a:rPr lang="en-US" sz="1200" dirty="0" err="1"/>
              <a:t>pca.full</a:t>
            </a:r>
            <a:r>
              <a:rPr lang="en-US" sz="1200" dirty="0"/>
              <a:t>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sketched.assay</a:t>
            </a:r>
            <a:r>
              <a:rPr lang="en-US" sz="1200" dirty="0"/>
              <a:t> = "sketch",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sketched.reduction</a:t>
            </a:r>
            <a:r>
              <a:rPr lang="en-US" sz="1200" dirty="0"/>
              <a:t> = "</a:t>
            </a:r>
            <a:r>
              <a:rPr lang="en-US" sz="1200" dirty="0" err="1"/>
              <a:t>pca</a:t>
            </a:r>
            <a:r>
              <a:rPr lang="en-US" sz="1200" dirty="0"/>
              <a:t>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umap.model</a:t>
            </a:r>
            <a:r>
              <a:rPr lang="en-US" sz="1200" dirty="0"/>
              <a:t> = "</a:t>
            </a:r>
            <a:r>
              <a:rPr lang="en-US" sz="1200" dirty="0" err="1"/>
              <a:t>umap</a:t>
            </a:r>
            <a:r>
              <a:rPr lang="en-US" sz="1200" dirty="0"/>
              <a:t>",</a:t>
            </a:r>
          </a:p>
          <a:p>
            <a:r>
              <a:rPr lang="en-US" sz="1200" dirty="0"/>
              <a:t>  dims = 1:50,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refdata</a:t>
            </a:r>
            <a:r>
              <a:rPr lang="en-US" sz="1200" dirty="0"/>
              <a:t> = list(</a:t>
            </a:r>
            <a:r>
              <a:rPr lang="en-US" sz="1200" dirty="0" err="1"/>
              <a:t>cluster_full</a:t>
            </a:r>
            <a:r>
              <a:rPr lang="en-US" sz="1200" dirty="0"/>
              <a:t> = "</a:t>
            </a:r>
            <a:r>
              <a:rPr lang="en-US" sz="1200" dirty="0" err="1"/>
              <a:t>seurat_clusters</a:t>
            </a:r>
            <a:r>
              <a:rPr lang="en-US" sz="1200" dirty="0"/>
              <a:t>")</a:t>
            </a:r>
          </a:p>
          <a:p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D00CA-05DD-A367-CC38-C066CBF31147}"/>
              </a:ext>
            </a:extLst>
          </p:cNvPr>
          <p:cNvSpPr txBox="1"/>
          <p:nvPr/>
        </p:nvSpPr>
        <p:spPr>
          <a:xfrm>
            <a:off x="595746" y="3019428"/>
            <a:ext cx="6094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#Try to annotate on joined sketch </a:t>
            </a:r>
            <a:r>
              <a:rPr lang="en-US" dirty="0" err="1"/>
              <a:t>daat</a:t>
            </a:r>
            <a:endParaRPr lang="en-US" dirty="0"/>
          </a:p>
          <a:p>
            <a:r>
              <a:rPr lang="en-US" dirty="0"/>
              <a:t>object &lt;- </a:t>
            </a:r>
            <a:r>
              <a:rPr lang="en-US" dirty="0" err="1"/>
              <a:t>RunAzimuth</a:t>
            </a:r>
            <a:r>
              <a:rPr lang="en-US" dirty="0"/>
              <a:t>(object, </a:t>
            </a:r>
            <a:r>
              <a:rPr lang="en-US" dirty="0" err="1"/>
              <a:t>query.modality</a:t>
            </a:r>
            <a:r>
              <a:rPr lang="en-US" dirty="0"/>
              <a:t> = "sketch", reference = "</a:t>
            </a:r>
            <a:r>
              <a:rPr lang="en-US" dirty="0" err="1"/>
              <a:t>lungref</a:t>
            </a:r>
            <a:r>
              <a:rPr lang="en-US" dirty="0"/>
              <a:t>")</a:t>
            </a:r>
          </a:p>
          <a:p>
            <a:r>
              <a:rPr lang="en-US" dirty="0"/>
              <a:t>Error in </a:t>
            </a:r>
            <a:r>
              <a:rPr lang="en-US" dirty="0" err="1"/>
              <a:t>validObject</a:t>
            </a:r>
            <a:r>
              <a:rPr lang="en-US" dirty="0"/>
              <a:t>(object = object) :</a:t>
            </a:r>
          </a:p>
          <a:p>
            <a:r>
              <a:rPr lang="en-US" dirty="0"/>
              <a:t>invalid class "Assay5" object: Layers must be two-dimensional objects</a:t>
            </a:r>
          </a:p>
        </p:txBody>
      </p:sp>
    </p:spTree>
    <p:extLst>
      <p:ext uri="{BB962C8B-B14F-4D97-AF65-F5344CB8AC3E}">
        <p14:creationId xmlns:p14="http://schemas.microsoft.com/office/powerpoint/2010/main" val="14148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6D14B-06A2-C352-6A49-A6903FB95DE2}"/>
              </a:ext>
            </a:extLst>
          </p:cNvPr>
          <p:cNvSpPr txBox="1"/>
          <p:nvPr/>
        </p:nvSpPr>
        <p:spPr>
          <a:xfrm>
            <a:off x="748145" y="935182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issue with </a:t>
            </a:r>
            <a:r>
              <a:rPr lang="en-US" dirty="0" err="1"/>
              <a:t>SCTransform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3FCC-3324-77CA-3C52-1C68350F071B}"/>
              </a:ext>
            </a:extLst>
          </p:cNvPr>
          <p:cNvSpPr txBox="1"/>
          <p:nvPr/>
        </p:nvSpPr>
        <p:spPr>
          <a:xfrm>
            <a:off x="2382115" y="210489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Error in `[.default`(</a:t>
            </a:r>
            <a:r>
              <a:rPr lang="en-US" dirty="0" err="1"/>
              <a:t>cell.attr</a:t>
            </a:r>
            <a:r>
              <a:rPr lang="en-US" dirty="0"/>
              <a:t>, </a:t>
            </a:r>
            <a:r>
              <a:rPr lang="en-US" dirty="0" err="1"/>
              <a:t>colnames</a:t>
            </a:r>
            <a:r>
              <a:rPr lang="en-US" dirty="0"/>
              <a:t>(x = </a:t>
            </a:r>
            <a:r>
              <a:rPr lang="en-US" dirty="0" err="1"/>
              <a:t>layer.data</a:t>
            </a:r>
            <a:r>
              <a:rPr lang="en-US" dirty="0"/>
              <a:t>), , drop = FALSE) : </a:t>
            </a:r>
          </a:p>
          <a:p>
            <a:r>
              <a:rPr lang="en-US" dirty="0"/>
              <a:t>  incorrect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28177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4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6EA34-4F06-81A5-E170-F364533AEC89}"/>
              </a:ext>
            </a:extLst>
          </p:cNvPr>
          <p:cNvSpPr txBox="1"/>
          <p:nvPr/>
        </p:nvSpPr>
        <p:spPr>
          <a:xfrm>
            <a:off x="270164" y="308080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skip the </a:t>
            </a:r>
            <a:r>
              <a:rPr lang="en-US" sz="1800" dirty="0" err="1"/>
              <a:t>RunAzimuth</a:t>
            </a:r>
            <a:r>
              <a:rPr lang="en-US" sz="1800" dirty="0"/>
              <a:t> step</a:t>
            </a:r>
            <a:r>
              <a:rPr lang="en-US" dirty="0"/>
              <a:t>; Run </a:t>
            </a:r>
            <a:r>
              <a:rPr lang="en-US" sz="1800" dirty="0" err="1"/>
              <a:t>ProjectData</a:t>
            </a:r>
            <a:r>
              <a:rPr lang="en-US" sz="1800" dirty="0"/>
              <a:t>() failed as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72742-1372-CC2D-8239-D70E8093AFBC}"/>
              </a:ext>
            </a:extLst>
          </p:cNvPr>
          <p:cNvSpPr txBox="1"/>
          <p:nvPr/>
        </p:nvSpPr>
        <p:spPr>
          <a:xfrm>
            <a:off x="374073" y="3777192"/>
            <a:ext cx="60942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Error in </a:t>
            </a:r>
            <a:r>
              <a:rPr lang="en-US" sz="1400" dirty="0" err="1"/>
              <a:t>dimnames</a:t>
            </a:r>
            <a:r>
              <a:rPr lang="en-US" sz="1400" dirty="0"/>
              <a:t>(x) &lt;- </a:t>
            </a:r>
            <a:r>
              <a:rPr lang="en-US" sz="1400" dirty="0" err="1"/>
              <a:t>dn</a:t>
            </a:r>
            <a:r>
              <a:rPr lang="en-US" sz="1400" dirty="0"/>
              <a:t> : </a:t>
            </a:r>
          </a:p>
          <a:p>
            <a:r>
              <a:rPr lang="en-US" sz="1400" dirty="0"/>
              <a:t>  length of '</a:t>
            </a:r>
            <a:r>
              <a:rPr lang="en-US" sz="1400" dirty="0" err="1"/>
              <a:t>dimnames</a:t>
            </a:r>
            <a:r>
              <a:rPr lang="en-US" sz="1400" dirty="0"/>
              <a:t>' [2] not equal to array extent</a:t>
            </a:r>
          </a:p>
          <a:p>
            <a:r>
              <a:rPr lang="en-US" sz="1400" dirty="0"/>
              <a:t>In addition: Warning message:</a:t>
            </a:r>
          </a:p>
          <a:p>
            <a:r>
              <a:rPr lang="en-US" sz="1400" dirty="0"/>
              <a:t>In matrix(data = </a:t>
            </a:r>
            <a:r>
              <a:rPr lang="en-US" sz="1400" dirty="0" err="1"/>
              <a:t>unlist</a:t>
            </a:r>
            <a:r>
              <a:rPr lang="en-US" sz="1400" dirty="0"/>
              <a:t>(</a:t>
            </a:r>
            <a:r>
              <a:rPr lang="en-US" sz="1400" dirty="0" err="1"/>
              <a:t>proj.pca.list</a:t>
            </a:r>
            <a:r>
              <a:rPr lang="en-US" sz="1400" dirty="0"/>
              <a:t>), </a:t>
            </a:r>
            <a:r>
              <a:rPr lang="en-US" sz="1400" dirty="0" err="1"/>
              <a:t>nrow</a:t>
            </a:r>
            <a:r>
              <a:rPr lang="en-US" sz="1400" dirty="0"/>
              <a:t> = </a:t>
            </a:r>
            <a:r>
              <a:rPr lang="en-US" sz="1400" dirty="0" err="1"/>
              <a:t>nrow</a:t>
            </a:r>
            <a:r>
              <a:rPr lang="en-US" sz="1400" dirty="0"/>
              <a:t>(</a:t>
            </a:r>
            <a:r>
              <a:rPr lang="en-US" sz="1400" dirty="0" err="1"/>
              <a:t>proj.pca.list</a:t>
            </a:r>
            <a:r>
              <a:rPr lang="en-US" sz="1400" dirty="0"/>
              <a:t>[[1]]),  :</a:t>
            </a:r>
          </a:p>
          <a:p>
            <a:r>
              <a:rPr lang="en-US" sz="1400" dirty="0"/>
              <a:t>  data length [455900] is not a sub-multiple or multiple of the number of columns [222935]</a:t>
            </a:r>
          </a:p>
        </p:txBody>
      </p:sp>
    </p:spTree>
    <p:extLst>
      <p:ext uri="{BB962C8B-B14F-4D97-AF65-F5344CB8AC3E}">
        <p14:creationId xmlns:p14="http://schemas.microsoft.com/office/powerpoint/2010/main" val="89496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982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Lirong (NIH/NIAID) [C]</dc:creator>
  <cp:lastModifiedBy>Peng, Lirong (NIH/NIAID) [C]</cp:lastModifiedBy>
  <cp:revision>5</cp:revision>
  <dcterms:created xsi:type="dcterms:W3CDTF">2024-02-15T13:27:53Z</dcterms:created>
  <dcterms:modified xsi:type="dcterms:W3CDTF">2024-02-15T15:53:57Z</dcterms:modified>
</cp:coreProperties>
</file>