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83FDB5-ACF1-4CBD-8364-418B8CEB6964}" v="55" dt="2020-10-30T00:10:16.508"/>
    <p1510:client id="{A9DAB9C4-0D45-42BC-A14E-934C20133FAB}" v="908" dt="2020-10-30T02:18:43.0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0AB225BA-7412-4605-8E8D-5AED2BF56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a flower&#10;&#10;Description automatically generated">
            <a:extLst>
              <a:ext uri="{FF2B5EF4-FFF2-40B4-BE49-F238E27FC236}">
                <a16:creationId xmlns:a16="http://schemas.microsoft.com/office/drawing/2014/main" id="{A40C06AC-4918-489F-847F-80DE941795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604BB9CD-970D-4FE5-B4E3-D651735BF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27000"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254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2520" y="2146818"/>
            <a:ext cx="9966960" cy="2552091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rgbClr val="FFFFFF"/>
                </a:solidFill>
                <a:cs typeface="Calibri Light"/>
              </a:rPr>
              <a:t>greatReads</a:t>
            </a:r>
            <a:endParaRPr lang="en-US" sz="80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9081" y="5342072"/>
            <a:ext cx="7891272" cy="707465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"/>
              </a:rPr>
              <a:t>Felicia Wright, Phil Robbins and Shelby Kelly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5E0D6276-8D53-4DDA-A15A-90E0831F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195574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00C150C7-96FB-4EB9-BDF9-212535A60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808342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flower&#10;&#10;Description automatically generated">
            <a:extLst>
              <a:ext uri="{FF2B5EF4-FFF2-40B4-BE49-F238E27FC236}">
                <a16:creationId xmlns:a16="http://schemas.microsoft.com/office/drawing/2014/main" id="{5B7A0EB5-41BA-49B5-987E-9281778776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AB802-0A2F-4B05-B13B-B9E0CA77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sz="3300">
                <a:cs typeface="Calibri Light"/>
              </a:rPr>
              <a:t>Concept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64B22-CE5A-4E92-A73C-BDF51A084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42" y="1774372"/>
            <a:ext cx="4062642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If you are an avid reader and in search for your next great read, greatReads is your answer. This application will search for books by author and/or title. The search will respond with information about the book and author.</a:t>
            </a:r>
          </a:p>
          <a:p>
            <a:r>
              <a:rPr lang="en-US" sz="1800">
                <a:cs typeface="Calibri"/>
              </a:rPr>
              <a:t>The motivation behind greatReads is to be able to search quickly for a new book.</a:t>
            </a:r>
          </a:p>
        </p:txBody>
      </p:sp>
    </p:spTree>
    <p:extLst>
      <p:ext uri="{BB962C8B-B14F-4D97-AF65-F5344CB8AC3E}">
        <p14:creationId xmlns:p14="http://schemas.microsoft.com/office/powerpoint/2010/main" val="3169650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flower&#10;&#10;Description automatically generated">
            <a:extLst>
              <a:ext uri="{FF2B5EF4-FFF2-40B4-BE49-F238E27FC236}">
                <a16:creationId xmlns:a16="http://schemas.microsoft.com/office/drawing/2014/main" id="{345810CC-D483-49E7-A87B-73F0F6371E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42DE5-7FBE-481B-882B-7C0F30889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Design Process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70BB5-D536-410E-A469-57D48E196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42" y="1774372"/>
            <a:ext cx="4062642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cs typeface="Calibri"/>
              </a:rPr>
              <a:t>UX/UI - Felicia Wright</a:t>
            </a:r>
          </a:p>
          <a:p>
            <a:r>
              <a:rPr lang="en-US" sz="1800" dirty="0">
                <a:cs typeface="Calibri"/>
              </a:rPr>
              <a:t>Backend/Database – Phil Robbins and Shelby Kelly</a:t>
            </a:r>
          </a:p>
          <a:p>
            <a:endParaRPr lang="en-US" sz="1800"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cs typeface="Calibri"/>
              </a:rPr>
              <a:t>Felicia started by giving us a design for </a:t>
            </a:r>
            <a:r>
              <a:rPr lang="en-US" sz="1800" dirty="0" err="1">
                <a:cs typeface="Calibri"/>
              </a:rPr>
              <a:t>greatReads</a:t>
            </a:r>
            <a:r>
              <a:rPr lang="en-US" sz="1800" dirty="0">
                <a:cs typeface="Calibri"/>
              </a:rPr>
              <a:t>. From there, Phil and Shelby worked on populating the database and connecting the frontend with the backend.</a:t>
            </a:r>
          </a:p>
        </p:txBody>
      </p:sp>
    </p:spTree>
    <p:extLst>
      <p:ext uri="{BB962C8B-B14F-4D97-AF65-F5344CB8AC3E}">
        <p14:creationId xmlns:p14="http://schemas.microsoft.com/office/powerpoint/2010/main" val="1218485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flower&#10;&#10;Description automatically generated">
            <a:extLst>
              <a:ext uri="{FF2B5EF4-FFF2-40B4-BE49-F238E27FC236}">
                <a16:creationId xmlns:a16="http://schemas.microsoft.com/office/drawing/2014/main" id="{0511F127-BBD6-4079-BE96-EE7C9E7FA1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114B2-28AA-465A-9047-B83755E3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Technologies Used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22FBC-8DAE-482C-833C-6A5BD70E5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42" y="1774372"/>
            <a:ext cx="4062642" cy="275408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800" dirty="0">
                <a:cs typeface="Calibri"/>
              </a:rPr>
              <a:t>Express</a:t>
            </a:r>
          </a:p>
          <a:p>
            <a:r>
              <a:rPr lang="en-US" sz="1800" dirty="0">
                <a:cs typeface="Calibri"/>
              </a:rPr>
              <a:t>MYSQL</a:t>
            </a:r>
          </a:p>
          <a:p>
            <a:r>
              <a:rPr lang="en-US" sz="1800" dirty="0">
                <a:cs typeface="Calibri"/>
              </a:rPr>
              <a:t>10,000 Book Database</a:t>
            </a:r>
          </a:p>
          <a:p>
            <a:r>
              <a:rPr lang="en-US" sz="1800" dirty="0" err="1">
                <a:cs typeface="Calibri"/>
              </a:rPr>
              <a:t>Sequelize</a:t>
            </a:r>
          </a:p>
          <a:p>
            <a:r>
              <a:rPr lang="en-US" sz="1800" dirty="0">
                <a:cs typeface="Calibri"/>
              </a:rPr>
              <a:t>Bootstrap</a:t>
            </a:r>
          </a:p>
          <a:p>
            <a:r>
              <a:rPr lang="en-US" sz="1800" dirty="0" err="1">
                <a:cs typeface="Calibri"/>
              </a:rPr>
              <a:t>JQuery</a:t>
            </a:r>
          </a:p>
          <a:p>
            <a:r>
              <a:rPr lang="en-US" sz="1800" dirty="0" err="1">
                <a:cs typeface="Calibri"/>
              </a:rPr>
              <a:t>Javascript</a:t>
            </a:r>
          </a:p>
          <a:p>
            <a:r>
              <a:rPr lang="en-US" sz="1800" dirty="0">
                <a:cs typeface="Calibri"/>
              </a:rPr>
              <a:t>HTML/CSS</a:t>
            </a:r>
          </a:p>
        </p:txBody>
      </p:sp>
    </p:spTree>
    <p:extLst>
      <p:ext uri="{BB962C8B-B14F-4D97-AF65-F5344CB8AC3E}">
        <p14:creationId xmlns:p14="http://schemas.microsoft.com/office/powerpoint/2010/main" val="353427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0AB225BA-7412-4605-8E8D-5AED2BF56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a flower&#10;&#10;Description automatically generated">
            <a:extLst>
              <a:ext uri="{FF2B5EF4-FFF2-40B4-BE49-F238E27FC236}">
                <a16:creationId xmlns:a16="http://schemas.microsoft.com/office/drawing/2014/main" id="{A02C7567-4AC9-4F9A-9AEE-AEE68E9454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4BB9CD-970D-4FE5-B4E3-D651735BF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27000"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254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91BFE-956C-4DBA-9BE9-57105CB29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2152955"/>
            <a:ext cx="9966960" cy="2552091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rgbClr val="FFFFFF"/>
                </a:solidFill>
                <a:cs typeface="Calibri Light"/>
              </a:rPr>
              <a:t>Demonstration</a:t>
            </a:r>
            <a:endParaRPr lang="en-US" sz="8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681D-8CFA-40F5-AD28-253A251D1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0364" y="5342072"/>
            <a:ext cx="7891272" cy="707465"/>
          </a:xfr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"/>
              </a:rPr>
              <a:t>    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0D6276-8D53-4DDA-A15A-90E0831F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195574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C150C7-96FB-4EB9-BDF9-212535A60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808342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35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flower&#10;&#10;Description automatically generated">
            <a:extLst>
              <a:ext uri="{FF2B5EF4-FFF2-40B4-BE49-F238E27FC236}">
                <a16:creationId xmlns:a16="http://schemas.microsoft.com/office/drawing/2014/main" id="{5EFCA9E9-900F-4962-8EB2-5FA73959DF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973EF-40DC-4D17-B243-190F9628B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Future Direction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E2B9D-EE86-4337-B6B8-CA5D9D058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42" y="1774372"/>
            <a:ext cx="4062642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cs typeface="Calibri"/>
              </a:rPr>
              <a:t>Addition of a virtual bookshelf</a:t>
            </a:r>
          </a:p>
          <a:p>
            <a:r>
              <a:rPr lang="en-US" sz="1800">
                <a:cs typeface="Calibri"/>
              </a:rPr>
              <a:t>Ability to search for book events</a:t>
            </a:r>
          </a:p>
          <a:p>
            <a:r>
              <a:rPr lang="en-US" sz="1800">
                <a:cs typeface="Calibri"/>
              </a:rPr>
              <a:t>Compare book reviews</a:t>
            </a:r>
          </a:p>
          <a:p>
            <a:r>
              <a:rPr lang="en-US" sz="1800">
                <a:cs typeface="Calibri"/>
              </a:rPr>
              <a:t>Incorporate goodReads API with greatReads</a:t>
            </a:r>
          </a:p>
        </p:txBody>
      </p:sp>
    </p:spTree>
    <p:extLst>
      <p:ext uri="{BB962C8B-B14F-4D97-AF65-F5344CB8AC3E}">
        <p14:creationId xmlns:p14="http://schemas.microsoft.com/office/powerpoint/2010/main" val="965110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greatReads</vt:lpstr>
      <vt:lpstr>Concept &amp; Motivation</vt:lpstr>
      <vt:lpstr>Design Process</vt:lpstr>
      <vt:lpstr>Technologies Used</vt:lpstr>
      <vt:lpstr>Demonstration</vt:lpstr>
      <vt:lpstr>Future Direction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170</cp:revision>
  <dcterms:created xsi:type="dcterms:W3CDTF">2020-10-30T00:09:21Z</dcterms:created>
  <dcterms:modified xsi:type="dcterms:W3CDTF">2020-10-30T02:32:49Z</dcterms:modified>
</cp:coreProperties>
</file>