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D68F8-A8E4-4F43-9B7B-66827EA8B6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F7C2C-9621-4731-84D0-CBF124C638DB}">
      <dgm:prSet/>
      <dgm:spPr/>
      <dgm:t>
        <a:bodyPr/>
        <a:lstStyle/>
        <a:p>
          <a:r>
            <a:rPr lang="en-US"/>
            <a:t>FLAN-T5 Large (by Google via Hugging Face)</a:t>
          </a:r>
        </a:p>
      </dgm:t>
    </dgm:pt>
    <dgm:pt modelId="{D0FB51D7-8EDB-43CB-A893-9A9DFFBF1DB5}" type="parTrans" cxnId="{028D4CCE-954A-45C4-8162-3A57A0B75E2C}">
      <dgm:prSet/>
      <dgm:spPr/>
      <dgm:t>
        <a:bodyPr/>
        <a:lstStyle/>
        <a:p>
          <a:endParaRPr lang="en-US"/>
        </a:p>
      </dgm:t>
    </dgm:pt>
    <dgm:pt modelId="{155F8B84-252A-416C-9304-3D7C7E6A7EB4}" type="sibTrans" cxnId="{028D4CCE-954A-45C4-8162-3A57A0B75E2C}">
      <dgm:prSet/>
      <dgm:spPr/>
      <dgm:t>
        <a:bodyPr/>
        <a:lstStyle/>
        <a:p>
          <a:endParaRPr lang="en-US"/>
        </a:p>
      </dgm:t>
    </dgm:pt>
    <dgm:pt modelId="{4961730A-1F89-47E2-818B-133885DBEF87}">
      <dgm:prSet/>
      <dgm:spPr/>
      <dgm:t>
        <a:bodyPr/>
        <a:lstStyle/>
        <a:p>
          <a:r>
            <a:rPr lang="en-US"/>
            <a:t>Transformers Library (NLP)</a:t>
          </a:r>
        </a:p>
      </dgm:t>
    </dgm:pt>
    <dgm:pt modelId="{AF939C0D-8871-412A-A4E1-4C72170F2BD8}" type="parTrans" cxnId="{03812B5D-5676-4C68-99FF-2175E74D042C}">
      <dgm:prSet/>
      <dgm:spPr/>
      <dgm:t>
        <a:bodyPr/>
        <a:lstStyle/>
        <a:p>
          <a:endParaRPr lang="en-US"/>
        </a:p>
      </dgm:t>
    </dgm:pt>
    <dgm:pt modelId="{449BD633-0E7B-4D46-A9B1-124B5C536160}" type="sibTrans" cxnId="{03812B5D-5676-4C68-99FF-2175E74D042C}">
      <dgm:prSet/>
      <dgm:spPr/>
      <dgm:t>
        <a:bodyPr/>
        <a:lstStyle/>
        <a:p>
          <a:endParaRPr lang="en-US"/>
        </a:p>
      </dgm:t>
    </dgm:pt>
    <dgm:pt modelId="{B91DD6E0-DD9C-4AF5-896A-CABFC1E761F5}">
      <dgm:prSet/>
      <dgm:spPr/>
      <dgm:t>
        <a:bodyPr/>
        <a:lstStyle/>
        <a:p>
          <a:r>
            <a:rPr lang="en-US"/>
            <a:t>Streamlit for chatbot UI</a:t>
          </a:r>
        </a:p>
      </dgm:t>
    </dgm:pt>
    <dgm:pt modelId="{84B5F420-76CF-471A-8696-8BC5B586731B}" type="parTrans" cxnId="{494CDBA8-3737-4DDD-AB99-4E51DF539320}">
      <dgm:prSet/>
      <dgm:spPr/>
      <dgm:t>
        <a:bodyPr/>
        <a:lstStyle/>
        <a:p>
          <a:endParaRPr lang="en-US"/>
        </a:p>
      </dgm:t>
    </dgm:pt>
    <dgm:pt modelId="{47FA5005-5022-49FB-B1F8-DC8290073133}" type="sibTrans" cxnId="{494CDBA8-3737-4DDD-AB99-4E51DF539320}">
      <dgm:prSet/>
      <dgm:spPr/>
      <dgm:t>
        <a:bodyPr/>
        <a:lstStyle/>
        <a:p>
          <a:endParaRPr lang="en-US"/>
        </a:p>
      </dgm:t>
    </dgm:pt>
    <dgm:pt modelId="{1A219077-A57D-4BFA-8160-D2941804E8F7}">
      <dgm:prSet/>
      <dgm:spPr/>
      <dgm:t>
        <a:bodyPr/>
        <a:lstStyle/>
        <a:p>
          <a:r>
            <a:rPr lang="en-US"/>
            <a:t>Pyngrok to expose Colab app publicly</a:t>
          </a:r>
        </a:p>
      </dgm:t>
    </dgm:pt>
    <dgm:pt modelId="{E052C04E-D361-40D2-9A4B-B6B8BCD08E98}" type="parTrans" cxnId="{B13002A9-26C4-4BD7-BDE4-D094D06866FC}">
      <dgm:prSet/>
      <dgm:spPr/>
      <dgm:t>
        <a:bodyPr/>
        <a:lstStyle/>
        <a:p>
          <a:endParaRPr lang="en-US"/>
        </a:p>
      </dgm:t>
    </dgm:pt>
    <dgm:pt modelId="{B095EAEE-4F3D-451C-81DB-6E4422A1A5C2}" type="sibTrans" cxnId="{B13002A9-26C4-4BD7-BDE4-D094D06866FC}">
      <dgm:prSet/>
      <dgm:spPr/>
      <dgm:t>
        <a:bodyPr/>
        <a:lstStyle/>
        <a:p>
          <a:endParaRPr lang="en-US"/>
        </a:p>
      </dgm:t>
    </dgm:pt>
    <dgm:pt modelId="{64E23182-CDAA-4882-9AD8-532233FF1671}">
      <dgm:prSet/>
      <dgm:spPr/>
      <dgm:t>
        <a:bodyPr/>
        <a:lstStyle/>
        <a:p>
          <a:r>
            <a:rPr lang="en-US"/>
            <a:t>Runs 100% free on Google Colab</a:t>
          </a:r>
        </a:p>
      </dgm:t>
    </dgm:pt>
    <dgm:pt modelId="{8C82D4ED-B2E1-4993-9DBA-247098500E7D}" type="parTrans" cxnId="{F6D3B7E0-0CF2-4D7C-9B75-2014357E09E6}">
      <dgm:prSet/>
      <dgm:spPr/>
      <dgm:t>
        <a:bodyPr/>
        <a:lstStyle/>
        <a:p>
          <a:endParaRPr lang="en-US"/>
        </a:p>
      </dgm:t>
    </dgm:pt>
    <dgm:pt modelId="{09973BEC-0AC7-4F14-8865-3CAD8E65F095}" type="sibTrans" cxnId="{F6D3B7E0-0CF2-4D7C-9B75-2014357E09E6}">
      <dgm:prSet/>
      <dgm:spPr/>
      <dgm:t>
        <a:bodyPr/>
        <a:lstStyle/>
        <a:p>
          <a:endParaRPr lang="en-US"/>
        </a:p>
      </dgm:t>
    </dgm:pt>
    <dgm:pt modelId="{14813078-D1F1-4D65-837A-8908190EA45F}" type="pres">
      <dgm:prSet presAssocID="{004D68F8-A8E4-4F43-9B7B-66827EA8B6F3}" presName="linear" presStyleCnt="0">
        <dgm:presLayoutVars>
          <dgm:animLvl val="lvl"/>
          <dgm:resizeHandles val="exact"/>
        </dgm:presLayoutVars>
      </dgm:prSet>
      <dgm:spPr/>
    </dgm:pt>
    <dgm:pt modelId="{145589D1-7182-450A-B0E1-2873883F6280}" type="pres">
      <dgm:prSet presAssocID="{9ECF7C2C-9621-4731-84D0-CBF124C638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4A645C-5F06-4DC7-B0CE-EAF5FAC78565}" type="pres">
      <dgm:prSet presAssocID="{155F8B84-252A-416C-9304-3D7C7E6A7EB4}" presName="spacer" presStyleCnt="0"/>
      <dgm:spPr/>
    </dgm:pt>
    <dgm:pt modelId="{FA6D18B3-8CC6-4048-9104-6A53F8D4712C}" type="pres">
      <dgm:prSet presAssocID="{4961730A-1F89-47E2-818B-133885DBEF8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5A17B5-7B0E-4EFF-964D-6108735FC17F}" type="pres">
      <dgm:prSet presAssocID="{449BD633-0E7B-4D46-A9B1-124B5C536160}" presName="spacer" presStyleCnt="0"/>
      <dgm:spPr/>
    </dgm:pt>
    <dgm:pt modelId="{40E55EC1-B94C-4297-B5B9-A55F73E1ECC9}" type="pres">
      <dgm:prSet presAssocID="{B91DD6E0-DD9C-4AF5-896A-CABFC1E761F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FC052E0-1C8E-460E-9A66-1327D17AAB3A}" type="pres">
      <dgm:prSet presAssocID="{47FA5005-5022-49FB-B1F8-DC8290073133}" presName="spacer" presStyleCnt="0"/>
      <dgm:spPr/>
    </dgm:pt>
    <dgm:pt modelId="{8C629629-B636-4E29-AB1A-9BDA1D10E693}" type="pres">
      <dgm:prSet presAssocID="{1A219077-A57D-4BFA-8160-D2941804E8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D9BB15-9CDF-4CF7-8F93-E6AC012281B3}" type="pres">
      <dgm:prSet presAssocID="{B095EAEE-4F3D-451C-81DB-6E4422A1A5C2}" presName="spacer" presStyleCnt="0"/>
      <dgm:spPr/>
    </dgm:pt>
    <dgm:pt modelId="{4A737E87-14CD-412B-A567-5E0EFFA29CB3}" type="pres">
      <dgm:prSet presAssocID="{64E23182-CDAA-4882-9AD8-532233FF16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291600-C3D8-4E7F-95EC-45FABFB33FDA}" type="presOf" srcId="{B91DD6E0-DD9C-4AF5-896A-CABFC1E761F5}" destId="{40E55EC1-B94C-4297-B5B9-A55F73E1ECC9}" srcOrd="0" destOrd="0" presId="urn:microsoft.com/office/officeart/2005/8/layout/vList2"/>
    <dgm:cxn modelId="{03812B5D-5676-4C68-99FF-2175E74D042C}" srcId="{004D68F8-A8E4-4F43-9B7B-66827EA8B6F3}" destId="{4961730A-1F89-47E2-818B-133885DBEF87}" srcOrd="1" destOrd="0" parTransId="{AF939C0D-8871-412A-A4E1-4C72170F2BD8}" sibTransId="{449BD633-0E7B-4D46-A9B1-124B5C536160}"/>
    <dgm:cxn modelId="{21B0E35D-80EF-48C9-8021-AC35E885F578}" type="presOf" srcId="{4961730A-1F89-47E2-818B-133885DBEF87}" destId="{FA6D18B3-8CC6-4048-9104-6A53F8D4712C}" srcOrd="0" destOrd="0" presId="urn:microsoft.com/office/officeart/2005/8/layout/vList2"/>
    <dgm:cxn modelId="{3841C852-138D-4D85-AACB-A16A97A4839F}" type="presOf" srcId="{004D68F8-A8E4-4F43-9B7B-66827EA8B6F3}" destId="{14813078-D1F1-4D65-837A-8908190EA45F}" srcOrd="0" destOrd="0" presId="urn:microsoft.com/office/officeart/2005/8/layout/vList2"/>
    <dgm:cxn modelId="{D6575E7C-41CB-4881-BE70-FBA673AF3EC0}" type="presOf" srcId="{1A219077-A57D-4BFA-8160-D2941804E8F7}" destId="{8C629629-B636-4E29-AB1A-9BDA1D10E693}" srcOrd="0" destOrd="0" presId="urn:microsoft.com/office/officeart/2005/8/layout/vList2"/>
    <dgm:cxn modelId="{494CDBA8-3737-4DDD-AB99-4E51DF539320}" srcId="{004D68F8-A8E4-4F43-9B7B-66827EA8B6F3}" destId="{B91DD6E0-DD9C-4AF5-896A-CABFC1E761F5}" srcOrd="2" destOrd="0" parTransId="{84B5F420-76CF-471A-8696-8BC5B586731B}" sibTransId="{47FA5005-5022-49FB-B1F8-DC8290073133}"/>
    <dgm:cxn modelId="{B13002A9-26C4-4BD7-BDE4-D094D06866FC}" srcId="{004D68F8-A8E4-4F43-9B7B-66827EA8B6F3}" destId="{1A219077-A57D-4BFA-8160-D2941804E8F7}" srcOrd="3" destOrd="0" parTransId="{E052C04E-D361-40D2-9A4B-B6B8BCD08E98}" sibTransId="{B095EAEE-4F3D-451C-81DB-6E4422A1A5C2}"/>
    <dgm:cxn modelId="{DED059C8-EFA2-45AA-9EB6-D1E54E0DD452}" type="presOf" srcId="{9ECF7C2C-9621-4731-84D0-CBF124C638DB}" destId="{145589D1-7182-450A-B0E1-2873883F6280}" srcOrd="0" destOrd="0" presId="urn:microsoft.com/office/officeart/2005/8/layout/vList2"/>
    <dgm:cxn modelId="{028D4CCE-954A-45C4-8162-3A57A0B75E2C}" srcId="{004D68F8-A8E4-4F43-9B7B-66827EA8B6F3}" destId="{9ECF7C2C-9621-4731-84D0-CBF124C638DB}" srcOrd="0" destOrd="0" parTransId="{D0FB51D7-8EDB-43CB-A893-9A9DFFBF1DB5}" sibTransId="{155F8B84-252A-416C-9304-3D7C7E6A7EB4}"/>
    <dgm:cxn modelId="{F6D3B7E0-0CF2-4D7C-9B75-2014357E09E6}" srcId="{004D68F8-A8E4-4F43-9B7B-66827EA8B6F3}" destId="{64E23182-CDAA-4882-9AD8-532233FF1671}" srcOrd="4" destOrd="0" parTransId="{8C82D4ED-B2E1-4993-9DBA-247098500E7D}" sibTransId="{09973BEC-0AC7-4F14-8865-3CAD8E65F095}"/>
    <dgm:cxn modelId="{FE35A7F9-88FB-4028-ABC8-7BF9DC25100E}" type="presOf" srcId="{64E23182-CDAA-4882-9AD8-532233FF1671}" destId="{4A737E87-14CD-412B-A567-5E0EFFA29CB3}" srcOrd="0" destOrd="0" presId="urn:microsoft.com/office/officeart/2005/8/layout/vList2"/>
    <dgm:cxn modelId="{5E240CCC-1BC8-4AC5-81BD-3A9059838574}" type="presParOf" srcId="{14813078-D1F1-4D65-837A-8908190EA45F}" destId="{145589D1-7182-450A-B0E1-2873883F6280}" srcOrd="0" destOrd="0" presId="urn:microsoft.com/office/officeart/2005/8/layout/vList2"/>
    <dgm:cxn modelId="{955013D0-BAC2-4823-B150-D904598C9B3C}" type="presParOf" srcId="{14813078-D1F1-4D65-837A-8908190EA45F}" destId="{CC4A645C-5F06-4DC7-B0CE-EAF5FAC78565}" srcOrd="1" destOrd="0" presId="urn:microsoft.com/office/officeart/2005/8/layout/vList2"/>
    <dgm:cxn modelId="{54FB5FA3-61DF-4166-B3F9-F8B56152234C}" type="presParOf" srcId="{14813078-D1F1-4D65-837A-8908190EA45F}" destId="{FA6D18B3-8CC6-4048-9104-6A53F8D4712C}" srcOrd="2" destOrd="0" presId="urn:microsoft.com/office/officeart/2005/8/layout/vList2"/>
    <dgm:cxn modelId="{89BEB370-84DB-44BE-818A-C02B5743E146}" type="presParOf" srcId="{14813078-D1F1-4D65-837A-8908190EA45F}" destId="{855A17B5-7B0E-4EFF-964D-6108735FC17F}" srcOrd="3" destOrd="0" presId="urn:microsoft.com/office/officeart/2005/8/layout/vList2"/>
    <dgm:cxn modelId="{5FB6DD87-6CBF-4B1A-8D56-C0A9097679CB}" type="presParOf" srcId="{14813078-D1F1-4D65-837A-8908190EA45F}" destId="{40E55EC1-B94C-4297-B5B9-A55F73E1ECC9}" srcOrd="4" destOrd="0" presId="urn:microsoft.com/office/officeart/2005/8/layout/vList2"/>
    <dgm:cxn modelId="{4823FD02-3284-4754-876D-280255E65C4D}" type="presParOf" srcId="{14813078-D1F1-4D65-837A-8908190EA45F}" destId="{6FC052E0-1C8E-460E-9A66-1327D17AAB3A}" srcOrd="5" destOrd="0" presId="urn:microsoft.com/office/officeart/2005/8/layout/vList2"/>
    <dgm:cxn modelId="{B2FFEB19-8D5F-406F-98D9-634D03A5A650}" type="presParOf" srcId="{14813078-D1F1-4D65-837A-8908190EA45F}" destId="{8C629629-B636-4E29-AB1A-9BDA1D10E693}" srcOrd="6" destOrd="0" presId="urn:microsoft.com/office/officeart/2005/8/layout/vList2"/>
    <dgm:cxn modelId="{E3329520-4161-4508-AFCD-8B56BDBED9E3}" type="presParOf" srcId="{14813078-D1F1-4D65-837A-8908190EA45F}" destId="{D0D9BB15-9CDF-4CF7-8F93-E6AC012281B3}" srcOrd="7" destOrd="0" presId="urn:microsoft.com/office/officeart/2005/8/layout/vList2"/>
    <dgm:cxn modelId="{4385AFFD-59CA-4810-AEA1-E5E5BE31157B}" type="presParOf" srcId="{14813078-D1F1-4D65-837A-8908190EA45F}" destId="{4A737E87-14CD-412B-A567-5E0EFFA29CB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E85E5-461F-4410-BDDC-08DD90576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B63F24-ECD1-4BB6-BEEE-EB6ED8888777}">
      <dgm:prSet/>
      <dgm:spPr/>
      <dgm:t>
        <a:bodyPr/>
        <a:lstStyle/>
        <a:p>
          <a:r>
            <a:rPr lang="en-US"/>
            <a:t>1. User asks a farming question in the chat.</a:t>
          </a:r>
        </a:p>
      </dgm:t>
    </dgm:pt>
    <dgm:pt modelId="{34F89F3E-69C6-48F1-B65D-5CB4E87C7A97}" type="parTrans" cxnId="{1FD769C1-D934-4A53-BB31-4AD22EFB067A}">
      <dgm:prSet/>
      <dgm:spPr/>
      <dgm:t>
        <a:bodyPr/>
        <a:lstStyle/>
        <a:p>
          <a:endParaRPr lang="en-US"/>
        </a:p>
      </dgm:t>
    </dgm:pt>
    <dgm:pt modelId="{041F4CE1-2A64-491A-A53D-5B920773A896}" type="sibTrans" cxnId="{1FD769C1-D934-4A53-BB31-4AD22EFB067A}">
      <dgm:prSet/>
      <dgm:spPr/>
      <dgm:t>
        <a:bodyPr/>
        <a:lstStyle/>
        <a:p>
          <a:endParaRPr lang="en-US"/>
        </a:p>
      </dgm:t>
    </dgm:pt>
    <dgm:pt modelId="{3D38116B-6A55-433A-8644-FE98B4FA3B0B}">
      <dgm:prSet/>
      <dgm:spPr/>
      <dgm:t>
        <a:bodyPr/>
        <a:lstStyle/>
        <a:p>
          <a:r>
            <a:rPr lang="en-US"/>
            <a:t>2. FLAN-T5 processes and generates a response.</a:t>
          </a:r>
        </a:p>
      </dgm:t>
    </dgm:pt>
    <dgm:pt modelId="{EBF5DD69-1873-4C9B-82B5-56DA631F36D7}" type="parTrans" cxnId="{444CC537-5BD4-444B-A08C-BFEABB7B6653}">
      <dgm:prSet/>
      <dgm:spPr/>
      <dgm:t>
        <a:bodyPr/>
        <a:lstStyle/>
        <a:p>
          <a:endParaRPr lang="en-US"/>
        </a:p>
      </dgm:t>
    </dgm:pt>
    <dgm:pt modelId="{C40D64E0-DF33-41FA-AB41-D07E08D41A89}" type="sibTrans" cxnId="{444CC537-5BD4-444B-A08C-BFEABB7B6653}">
      <dgm:prSet/>
      <dgm:spPr/>
      <dgm:t>
        <a:bodyPr/>
        <a:lstStyle/>
        <a:p>
          <a:endParaRPr lang="en-US"/>
        </a:p>
      </dgm:t>
    </dgm:pt>
    <dgm:pt modelId="{A2D4DE98-328A-4C6E-AD81-37110CDEC3AA}">
      <dgm:prSet/>
      <dgm:spPr/>
      <dgm:t>
        <a:bodyPr/>
        <a:lstStyle/>
        <a:p>
          <a:r>
            <a:rPr lang="en-US"/>
            <a:t>3. Streamlit displays the answer in a user-friendly UI.</a:t>
          </a:r>
        </a:p>
      </dgm:t>
    </dgm:pt>
    <dgm:pt modelId="{E6C3CFDB-EE08-4DD7-9D1C-34009F4F2F0F}" type="parTrans" cxnId="{E712E6CB-70C4-47C3-9B62-5EC008DC2916}">
      <dgm:prSet/>
      <dgm:spPr/>
      <dgm:t>
        <a:bodyPr/>
        <a:lstStyle/>
        <a:p>
          <a:endParaRPr lang="en-US"/>
        </a:p>
      </dgm:t>
    </dgm:pt>
    <dgm:pt modelId="{6D7868DA-9E0C-4460-BBA9-FDA1639F4348}" type="sibTrans" cxnId="{E712E6CB-70C4-47C3-9B62-5EC008DC2916}">
      <dgm:prSet/>
      <dgm:spPr/>
      <dgm:t>
        <a:bodyPr/>
        <a:lstStyle/>
        <a:p>
          <a:endParaRPr lang="en-US"/>
        </a:p>
      </dgm:t>
    </dgm:pt>
    <dgm:pt modelId="{3CD9DA63-09FA-4F98-8625-B34A61E7ACEA}">
      <dgm:prSet/>
      <dgm:spPr/>
      <dgm:t>
        <a:bodyPr/>
        <a:lstStyle/>
        <a:p>
          <a:r>
            <a:rPr lang="en-US"/>
            <a:t>4. Ngrok makes it publicly accessible.</a:t>
          </a:r>
        </a:p>
      </dgm:t>
    </dgm:pt>
    <dgm:pt modelId="{45C02644-29CE-46A2-84DA-C8710590C646}" type="parTrans" cxnId="{B9CF63E8-6161-4314-B7A9-9EA64A466A80}">
      <dgm:prSet/>
      <dgm:spPr/>
      <dgm:t>
        <a:bodyPr/>
        <a:lstStyle/>
        <a:p>
          <a:endParaRPr lang="en-US"/>
        </a:p>
      </dgm:t>
    </dgm:pt>
    <dgm:pt modelId="{8F3F9268-76E2-47CD-836B-B40D21726F87}" type="sibTrans" cxnId="{B9CF63E8-6161-4314-B7A9-9EA64A466A80}">
      <dgm:prSet/>
      <dgm:spPr/>
      <dgm:t>
        <a:bodyPr/>
        <a:lstStyle/>
        <a:p>
          <a:endParaRPr lang="en-US"/>
        </a:p>
      </dgm:t>
    </dgm:pt>
    <dgm:pt modelId="{8BB99370-9120-42FC-B8E7-4218471F7FAF}">
      <dgm:prSet/>
      <dgm:spPr/>
      <dgm:t>
        <a:bodyPr/>
        <a:lstStyle/>
        <a:p>
          <a:r>
            <a:rPr lang="en-US"/>
            <a:t>No API keys or paid models required.</a:t>
          </a:r>
        </a:p>
      </dgm:t>
    </dgm:pt>
    <dgm:pt modelId="{00368AE5-F75B-4C80-B0CB-E27FA4114082}" type="parTrans" cxnId="{38064C23-6BE2-4E46-AA6A-1DFBFE86DBBD}">
      <dgm:prSet/>
      <dgm:spPr/>
      <dgm:t>
        <a:bodyPr/>
        <a:lstStyle/>
        <a:p>
          <a:endParaRPr lang="en-US"/>
        </a:p>
      </dgm:t>
    </dgm:pt>
    <dgm:pt modelId="{B23820DB-F80C-4826-9C34-3980BA7A23E6}" type="sibTrans" cxnId="{38064C23-6BE2-4E46-AA6A-1DFBFE86DBBD}">
      <dgm:prSet/>
      <dgm:spPr/>
      <dgm:t>
        <a:bodyPr/>
        <a:lstStyle/>
        <a:p>
          <a:endParaRPr lang="en-US"/>
        </a:p>
      </dgm:t>
    </dgm:pt>
    <dgm:pt modelId="{02EE5205-FEA1-4E93-96EA-2C6A5243D161}" type="pres">
      <dgm:prSet presAssocID="{2B6E85E5-461F-4410-BDDC-08DD905760F0}" presName="linear" presStyleCnt="0">
        <dgm:presLayoutVars>
          <dgm:animLvl val="lvl"/>
          <dgm:resizeHandles val="exact"/>
        </dgm:presLayoutVars>
      </dgm:prSet>
      <dgm:spPr/>
    </dgm:pt>
    <dgm:pt modelId="{052A5ECA-7305-496F-B442-FB4E68D12746}" type="pres">
      <dgm:prSet presAssocID="{33B63F24-ECD1-4BB6-BEEE-EB6ED88887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3A211CD-DD2B-482D-876F-AC89E6D28ADA}" type="pres">
      <dgm:prSet presAssocID="{041F4CE1-2A64-491A-A53D-5B920773A896}" presName="spacer" presStyleCnt="0"/>
      <dgm:spPr/>
    </dgm:pt>
    <dgm:pt modelId="{EC8782EE-686E-414A-BA9E-0069FAD68F98}" type="pres">
      <dgm:prSet presAssocID="{3D38116B-6A55-433A-8644-FE98B4FA3B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46E01A-1F87-49FA-90D7-AF06B4906D94}" type="pres">
      <dgm:prSet presAssocID="{C40D64E0-DF33-41FA-AB41-D07E08D41A89}" presName="spacer" presStyleCnt="0"/>
      <dgm:spPr/>
    </dgm:pt>
    <dgm:pt modelId="{65CDDDAE-B900-4B6D-B1B6-2021DCF3E374}" type="pres">
      <dgm:prSet presAssocID="{A2D4DE98-328A-4C6E-AD81-37110CDEC3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3F066E-5D0F-4F2E-ABFC-8EBC050A75C0}" type="pres">
      <dgm:prSet presAssocID="{6D7868DA-9E0C-4460-BBA9-FDA1639F4348}" presName="spacer" presStyleCnt="0"/>
      <dgm:spPr/>
    </dgm:pt>
    <dgm:pt modelId="{AF5EE042-B3BD-4CB4-B4EA-DBE5DF0C13D7}" type="pres">
      <dgm:prSet presAssocID="{3CD9DA63-09FA-4F98-8625-B34A61E7AC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2351FA-2F64-496D-8978-BEBA05509B09}" type="pres">
      <dgm:prSet presAssocID="{8F3F9268-76E2-47CD-836B-B40D21726F87}" presName="spacer" presStyleCnt="0"/>
      <dgm:spPr/>
    </dgm:pt>
    <dgm:pt modelId="{825C4D3A-ED6E-43B4-9BAD-FD82D371EB6F}" type="pres">
      <dgm:prSet presAssocID="{8BB99370-9120-42FC-B8E7-4218471F7FA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FFEF16-4755-4066-A39B-B4DD47E2FA2A}" type="presOf" srcId="{2B6E85E5-461F-4410-BDDC-08DD905760F0}" destId="{02EE5205-FEA1-4E93-96EA-2C6A5243D161}" srcOrd="0" destOrd="0" presId="urn:microsoft.com/office/officeart/2005/8/layout/vList2"/>
    <dgm:cxn modelId="{38064C23-6BE2-4E46-AA6A-1DFBFE86DBBD}" srcId="{2B6E85E5-461F-4410-BDDC-08DD905760F0}" destId="{8BB99370-9120-42FC-B8E7-4218471F7FAF}" srcOrd="4" destOrd="0" parTransId="{00368AE5-F75B-4C80-B0CB-E27FA4114082}" sibTransId="{B23820DB-F80C-4826-9C34-3980BA7A23E6}"/>
    <dgm:cxn modelId="{9A96AE27-5C10-49FB-9E21-C6B21B4F7493}" type="presOf" srcId="{3CD9DA63-09FA-4F98-8625-B34A61E7ACEA}" destId="{AF5EE042-B3BD-4CB4-B4EA-DBE5DF0C13D7}" srcOrd="0" destOrd="0" presId="urn:microsoft.com/office/officeart/2005/8/layout/vList2"/>
    <dgm:cxn modelId="{444CC537-5BD4-444B-A08C-BFEABB7B6653}" srcId="{2B6E85E5-461F-4410-BDDC-08DD905760F0}" destId="{3D38116B-6A55-433A-8644-FE98B4FA3B0B}" srcOrd="1" destOrd="0" parTransId="{EBF5DD69-1873-4C9B-82B5-56DA631F36D7}" sibTransId="{C40D64E0-DF33-41FA-AB41-D07E08D41A89}"/>
    <dgm:cxn modelId="{28421040-459D-4CC7-BCD8-B9D6FA3359ED}" type="presOf" srcId="{8BB99370-9120-42FC-B8E7-4218471F7FAF}" destId="{825C4D3A-ED6E-43B4-9BAD-FD82D371EB6F}" srcOrd="0" destOrd="0" presId="urn:microsoft.com/office/officeart/2005/8/layout/vList2"/>
    <dgm:cxn modelId="{450E855B-DDF5-410C-B5A1-54CF133B0FCF}" type="presOf" srcId="{A2D4DE98-328A-4C6E-AD81-37110CDEC3AA}" destId="{65CDDDAE-B900-4B6D-B1B6-2021DCF3E374}" srcOrd="0" destOrd="0" presId="urn:microsoft.com/office/officeart/2005/8/layout/vList2"/>
    <dgm:cxn modelId="{E73B345F-ACBC-40B6-875B-2ED28BCFC6DE}" type="presOf" srcId="{3D38116B-6A55-433A-8644-FE98B4FA3B0B}" destId="{EC8782EE-686E-414A-BA9E-0069FAD68F98}" srcOrd="0" destOrd="0" presId="urn:microsoft.com/office/officeart/2005/8/layout/vList2"/>
    <dgm:cxn modelId="{1FD769C1-D934-4A53-BB31-4AD22EFB067A}" srcId="{2B6E85E5-461F-4410-BDDC-08DD905760F0}" destId="{33B63F24-ECD1-4BB6-BEEE-EB6ED8888777}" srcOrd="0" destOrd="0" parTransId="{34F89F3E-69C6-48F1-B65D-5CB4E87C7A97}" sibTransId="{041F4CE1-2A64-491A-A53D-5B920773A896}"/>
    <dgm:cxn modelId="{E712E6CB-70C4-47C3-9B62-5EC008DC2916}" srcId="{2B6E85E5-461F-4410-BDDC-08DD905760F0}" destId="{A2D4DE98-328A-4C6E-AD81-37110CDEC3AA}" srcOrd="2" destOrd="0" parTransId="{E6C3CFDB-EE08-4DD7-9D1C-34009F4F2F0F}" sibTransId="{6D7868DA-9E0C-4460-BBA9-FDA1639F4348}"/>
    <dgm:cxn modelId="{B9CF63E8-6161-4314-B7A9-9EA64A466A80}" srcId="{2B6E85E5-461F-4410-BDDC-08DD905760F0}" destId="{3CD9DA63-09FA-4F98-8625-B34A61E7ACEA}" srcOrd="3" destOrd="0" parTransId="{45C02644-29CE-46A2-84DA-C8710590C646}" sibTransId="{8F3F9268-76E2-47CD-836B-B40D21726F87}"/>
    <dgm:cxn modelId="{189189EF-F6BF-41E7-B996-8BF88797201F}" type="presOf" srcId="{33B63F24-ECD1-4BB6-BEEE-EB6ED8888777}" destId="{052A5ECA-7305-496F-B442-FB4E68D12746}" srcOrd="0" destOrd="0" presId="urn:microsoft.com/office/officeart/2005/8/layout/vList2"/>
    <dgm:cxn modelId="{223ADC2A-BC2B-47A6-968E-BDD7AEE56B0C}" type="presParOf" srcId="{02EE5205-FEA1-4E93-96EA-2C6A5243D161}" destId="{052A5ECA-7305-496F-B442-FB4E68D12746}" srcOrd="0" destOrd="0" presId="urn:microsoft.com/office/officeart/2005/8/layout/vList2"/>
    <dgm:cxn modelId="{1840410E-4158-404C-821E-49D8F274E075}" type="presParOf" srcId="{02EE5205-FEA1-4E93-96EA-2C6A5243D161}" destId="{73A211CD-DD2B-482D-876F-AC89E6D28ADA}" srcOrd="1" destOrd="0" presId="urn:microsoft.com/office/officeart/2005/8/layout/vList2"/>
    <dgm:cxn modelId="{62EEC5C7-FCB4-4A5F-8C50-8D47BDC1C36F}" type="presParOf" srcId="{02EE5205-FEA1-4E93-96EA-2C6A5243D161}" destId="{EC8782EE-686E-414A-BA9E-0069FAD68F98}" srcOrd="2" destOrd="0" presId="urn:microsoft.com/office/officeart/2005/8/layout/vList2"/>
    <dgm:cxn modelId="{54DCBF93-3381-4DB1-BD69-00C825D95CDC}" type="presParOf" srcId="{02EE5205-FEA1-4E93-96EA-2C6A5243D161}" destId="{3646E01A-1F87-49FA-90D7-AF06B4906D94}" srcOrd="3" destOrd="0" presId="urn:microsoft.com/office/officeart/2005/8/layout/vList2"/>
    <dgm:cxn modelId="{A5423B52-5FA3-4D18-AFAE-B6C2E22F2983}" type="presParOf" srcId="{02EE5205-FEA1-4E93-96EA-2C6A5243D161}" destId="{65CDDDAE-B900-4B6D-B1B6-2021DCF3E374}" srcOrd="4" destOrd="0" presId="urn:microsoft.com/office/officeart/2005/8/layout/vList2"/>
    <dgm:cxn modelId="{43F3D89E-4FB6-42E0-B7ED-2DE023DD1941}" type="presParOf" srcId="{02EE5205-FEA1-4E93-96EA-2C6A5243D161}" destId="{4B3F066E-5D0F-4F2E-ABFC-8EBC050A75C0}" srcOrd="5" destOrd="0" presId="urn:microsoft.com/office/officeart/2005/8/layout/vList2"/>
    <dgm:cxn modelId="{78EC8C8F-3235-45A6-B1C8-CF4DE61E6CD3}" type="presParOf" srcId="{02EE5205-FEA1-4E93-96EA-2C6A5243D161}" destId="{AF5EE042-B3BD-4CB4-B4EA-DBE5DF0C13D7}" srcOrd="6" destOrd="0" presId="urn:microsoft.com/office/officeart/2005/8/layout/vList2"/>
    <dgm:cxn modelId="{FEB26733-CC80-4797-BFB5-D7A0EDE3DE2B}" type="presParOf" srcId="{02EE5205-FEA1-4E93-96EA-2C6A5243D161}" destId="{D82351FA-2F64-496D-8978-BEBA05509B09}" srcOrd="7" destOrd="0" presId="urn:microsoft.com/office/officeart/2005/8/layout/vList2"/>
    <dgm:cxn modelId="{D112D19E-C75E-4609-9E87-AB2517ECB519}" type="presParOf" srcId="{02EE5205-FEA1-4E93-96EA-2C6A5243D161}" destId="{825C4D3A-ED6E-43B4-9BAD-FD82D371EB6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B51AF-DAA6-4774-B1C1-02AD037B83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E949BE-8D28-4598-A783-A38322803466}">
      <dgm:prSet/>
      <dgm:spPr/>
      <dgm:t>
        <a:bodyPr/>
        <a:lstStyle/>
        <a:p>
          <a:r>
            <a:rPr lang="en-US"/>
            <a:t>✅ Ask about fertilizer, crop rotation, pests, and more.</a:t>
          </a:r>
        </a:p>
      </dgm:t>
    </dgm:pt>
    <dgm:pt modelId="{16BFDC11-7885-4522-A180-C79D93AB4E24}" type="parTrans" cxnId="{DA2C1075-B727-4745-A368-67DC78B2F308}">
      <dgm:prSet/>
      <dgm:spPr/>
      <dgm:t>
        <a:bodyPr/>
        <a:lstStyle/>
        <a:p>
          <a:endParaRPr lang="en-US"/>
        </a:p>
      </dgm:t>
    </dgm:pt>
    <dgm:pt modelId="{04D6A016-9514-44CC-8D30-9DBDAA5086E7}" type="sibTrans" cxnId="{DA2C1075-B727-4745-A368-67DC78B2F308}">
      <dgm:prSet/>
      <dgm:spPr/>
      <dgm:t>
        <a:bodyPr/>
        <a:lstStyle/>
        <a:p>
          <a:endParaRPr lang="en-US"/>
        </a:p>
      </dgm:t>
    </dgm:pt>
    <dgm:pt modelId="{55FB9407-8B33-4217-8D20-E47AA26FEA87}">
      <dgm:prSet/>
      <dgm:spPr/>
      <dgm:t>
        <a:bodyPr/>
        <a:lstStyle/>
        <a:p>
          <a:r>
            <a:rPr lang="en-US"/>
            <a:t>✅ Chat interface works on mobile and desktop.</a:t>
          </a:r>
        </a:p>
      </dgm:t>
    </dgm:pt>
    <dgm:pt modelId="{82F838C6-6D26-458C-863D-E1BB42ED677A}" type="parTrans" cxnId="{4D9E23C9-103B-4D9F-99F7-8283A5905D13}">
      <dgm:prSet/>
      <dgm:spPr/>
      <dgm:t>
        <a:bodyPr/>
        <a:lstStyle/>
        <a:p>
          <a:endParaRPr lang="en-US"/>
        </a:p>
      </dgm:t>
    </dgm:pt>
    <dgm:pt modelId="{172D7A53-435E-4065-8998-6DAB72BFCAED}" type="sibTrans" cxnId="{4D9E23C9-103B-4D9F-99F7-8283A5905D13}">
      <dgm:prSet/>
      <dgm:spPr/>
      <dgm:t>
        <a:bodyPr/>
        <a:lstStyle/>
        <a:p>
          <a:endParaRPr lang="en-US"/>
        </a:p>
      </dgm:t>
    </dgm:pt>
    <dgm:pt modelId="{E2DEAAE5-9DEE-4396-A6B9-1E97BA1C22C6}">
      <dgm:prSet/>
      <dgm:spPr/>
      <dgm:t>
        <a:bodyPr/>
        <a:lstStyle/>
        <a:p>
          <a:r>
            <a:rPr lang="en-US"/>
            <a:t>🔜 Next: Add voice input, Sinhala/Tamil support, and image-based diagnosis.</a:t>
          </a:r>
        </a:p>
      </dgm:t>
    </dgm:pt>
    <dgm:pt modelId="{1A586968-FAD7-490A-AF08-A6973E34BBCE}" type="parTrans" cxnId="{89F817CB-0314-4A50-8FA7-18BCC1C87D99}">
      <dgm:prSet/>
      <dgm:spPr/>
      <dgm:t>
        <a:bodyPr/>
        <a:lstStyle/>
        <a:p>
          <a:endParaRPr lang="en-US"/>
        </a:p>
      </dgm:t>
    </dgm:pt>
    <dgm:pt modelId="{6BB43744-20AE-459D-9295-9869E798D874}" type="sibTrans" cxnId="{89F817CB-0314-4A50-8FA7-18BCC1C87D99}">
      <dgm:prSet/>
      <dgm:spPr/>
      <dgm:t>
        <a:bodyPr/>
        <a:lstStyle/>
        <a:p>
          <a:endParaRPr lang="en-US"/>
        </a:p>
      </dgm:t>
    </dgm:pt>
    <dgm:pt modelId="{621CB357-C5B6-4254-93C9-1A32BAF8FA4B}">
      <dgm:prSet/>
      <dgm:spPr/>
      <dgm:t>
        <a:bodyPr/>
        <a:lstStyle/>
        <a:p>
          <a:r>
            <a:rPr lang="en-US"/>
            <a:t>📌 Demo runs on Google Colab + ngrok.</a:t>
          </a:r>
        </a:p>
      </dgm:t>
    </dgm:pt>
    <dgm:pt modelId="{2F997F73-345B-4F7A-8F2B-028B30DF40F8}" type="parTrans" cxnId="{0F10655E-063B-4476-9432-7CB02B889A3E}">
      <dgm:prSet/>
      <dgm:spPr/>
      <dgm:t>
        <a:bodyPr/>
        <a:lstStyle/>
        <a:p>
          <a:endParaRPr lang="en-US"/>
        </a:p>
      </dgm:t>
    </dgm:pt>
    <dgm:pt modelId="{A6D2D0DC-6CE8-4947-A877-D12A4927693F}" type="sibTrans" cxnId="{0F10655E-063B-4476-9432-7CB02B889A3E}">
      <dgm:prSet/>
      <dgm:spPr/>
      <dgm:t>
        <a:bodyPr/>
        <a:lstStyle/>
        <a:p>
          <a:endParaRPr lang="en-US"/>
        </a:p>
      </dgm:t>
    </dgm:pt>
    <dgm:pt modelId="{6D1304A9-85F7-4F2E-93E4-B5349BBA0AF9}" type="pres">
      <dgm:prSet presAssocID="{368B51AF-DAA6-4774-B1C1-02AD037B83D6}" presName="linear" presStyleCnt="0">
        <dgm:presLayoutVars>
          <dgm:animLvl val="lvl"/>
          <dgm:resizeHandles val="exact"/>
        </dgm:presLayoutVars>
      </dgm:prSet>
      <dgm:spPr/>
    </dgm:pt>
    <dgm:pt modelId="{91CE6D8E-E6BA-42F9-A551-22D72B04C537}" type="pres">
      <dgm:prSet presAssocID="{BCE949BE-8D28-4598-A783-A383228034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0EB25A-0586-45D1-A1BE-3EEA8163FD26}" type="pres">
      <dgm:prSet presAssocID="{04D6A016-9514-44CC-8D30-9DBDAA5086E7}" presName="spacer" presStyleCnt="0"/>
      <dgm:spPr/>
    </dgm:pt>
    <dgm:pt modelId="{8AC60D15-1138-4CA0-AC24-7247ECD13210}" type="pres">
      <dgm:prSet presAssocID="{55FB9407-8B33-4217-8D20-E47AA26FE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CAC904-2417-4677-A45B-699BCF6B4F79}" type="pres">
      <dgm:prSet presAssocID="{172D7A53-435E-4065-8998-6DAB72BFCAED}" presName="spacer" presStyleCnt="0"/>
      <dgm:spPr/>
    </dgm:pt>
    <dgm:pt modelId="{3B636359-1EA1-4377-80B1-67FD2CD5A7CE}" type="pres">
      <dgm:prSet presAssocID="{E2DEAAE5-9DEE-4396-A6B9-1E97BA1C22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EAB3B5-5981-475D-92BD-189F139E6A58}" type="pres">
      <dgm:prSet presAssocID="{6BB43744-20AE-459D-9295-9869E798D874}" presName="spacer" presStyleCnt="0"/>
      <dgm:spPr/>
    </dgm:pt>
    <dgm:pt modelId="{17C240D6-07F7-433C-82DB-798B8AE200E6}" type="pres">
      <dgm:prSet presAssocID="{621CB357-C5B6-4254-93C9-1A32BAF8FA4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1B3D0B-0F9C-45A2-9CDE-4D6C21F4CEE1}" type="presOf" srcId="{368B51AF-DAA6-4774-B1C1-02AD037B83D6}" destId="{6D1304A9-85F7-4F2E-93E4-B5349BBA0AF9}" srcOrd="0" destOrd="0" presId="urn:microsoft.com/office/officeart/2005/8/layout/vList2"/>
    <dgm:cxn modelId="{3D725940-A826-41F4-9D51-4A3E7DA09613}" type="presOf" srcId="{55FB9407-8B33-4217-8D20-E47AA26FEA87}" destId="{8AC60D15-1138-4CA0-AC24-7247ECD13210}" srcOrd="0" destOrd="0" presId="urn:microsoft.com/office/officeart/2005/8/layout/vList2"/>
    <dgm:cxn modelId="{0F10655E-063B-4476-9432-7CB02B889A3E}" srcId="{368B51AF-DAA6-4774-B1C1-02AD037B83D6}" destId="{621CB357-C5B6-4254-93C9-1A32BAF8FA4B}" srcOrd="3" destOrd="0" parTransId="{2F997F73-345B-4F7A-8F2B-028B30DF40F8}" sibTransId="{A6D2D0DC-6CE8-4947-A877-D12A4927693F}"/>
    <dgm:cxn modelId="{DA2C1075-B727-4745-A368-67DC78B2F308}" srcId="{368B51AF-DAA6-4774-B1C1-02AD037B83D6}" destId="{BCE949BE-8D28-4598-A783-A38322803466}" srcOrd="0" destOrd="0" parTransId="{16BFDC11-7885-4522-A180-C79D93AB4E24}" sibTransId="{04D6A016-9514-44CC-8D30-9DBDAA5086E7}"/>
    <dgm:cxn modelId="{B6A21078-ED62-4452-9C32-33133C0A3427}" type="presOf" srcId="{BCE949BE-8D28-4598-A783-A38322803466}" destId="{91CE6D8E-E6BA-42F9-A551-22D72B04C537}" srcOrd="0" destOrd="0" presId="urn:microsoft.com/office/officeart/2005/8/layout/vList2"/>
    <dgm:cxn modelId="{B8909AA3-7282-42EE-9CB1-350970DB4CDB}" type="presOf" srcId="{621CB357-C5B6-4254-93C9-1A32BAF8FA4B}" destId="{17C240D6-07F7-433C-82DB-798B8AE200E6}" srcOrd="0" destOrd="0" presId="urn:microsoft.com/office/officeart/2005/8/layout/vList2"/>
    <dgm:cxn modelId="{4D9E23C9-103B-4D9F-99F7-8283A5905D13}" srcId="{368B51AF-DAA6-4774-B1C1-02AD037B83D6}" destId="{55FB9407-8B33-4217-8D20-E47AA26FEA87}" srcOrd="1" destOrd="0" parTransId="{82F838C6-6D26-458C-863D-E1BB42ED677A}" sibTransId="{172D7A53-435E-4065-8998-6DAB72BFCAED}"/>
    <dgm:cxn modelId="{89F817CB-0314-4A50-8FA7-18BCC1C87D99}" srcId="{368B51AF-DAA6-4774-B1C1-02AD037B83D6}" destId="{E2DEAAE5-9DEE-4396-A6B9-1E97BA1C22C6}" srcOrd="2" destOrd="0" parTransId="{1A586968-FAD7-490A-AF08-A6973E34BBCE}" sibTransId="{6BB43744-20AE-459D-9295-9869E798D874}"/>
    <dgm:cxn modelId="{B7361DF0-88CB-42F4-BB6E-485396E4C960}" type="presOf" srcId="{E2DEAAE5-9DEE-4396-A6B9-1E97BA1C22C6}" destId="{3B636359-1EA1-4377-80B1-67FD2CD5A7CE}" srcOrd="0" destOrd="0" presId="urn:microsoft.com/office/officeart/2005/8/layout/vList2"/>
    <dgm:cxn modelId="{C43CA40C-A87B-4F6A-BEF2-B6B093D76771}" type="presParOf" srcId="{6D1304A9-85F7-4F2E-93E4-B5349BBA0AF9}" destId="{91CE6D8E-E6BA-42F9-A551-22D72B04C537}" srcOrd="0" destOrd="0" presId="urn:microsoft.com/office/officeart/2005/8/layout/vList2"/>
    <dgm:cxn modelId="{D2EDB10D-0FC7-4D72-8E77-71E9BAC07E00}" type="presParOf" srcId="{6D1304A9-85F7-4F2E-93E4-B5349BBA0AF9}" destId="{5A0EB25A-0586-45D1-A1BE-3EEA8163FD26}" srcOrd="1" destOrd="0" presId="urn:microsoft.com/office/officeart/2005/8/layout/vList2"/>
    <dgm:cxn modelId="{936241FC-E357-45FB-8F3A-A8E7A1BCE4E5}" type="presParOf" srcId="{6D1304A9-85F7-4F2E-93E4-B5349BBA0AF9}" destId="{8AC60D15-1138-4CA0-AC24-7247ECD13210}" srcOrd="2" destOrd="0" presId="urn:microsoft.com/office/officeart/2005/8/layout/vList2"/>
    <dgm:cxn modelId="{96D3FBE5-D195-4A77-B4FA-55955245939A}" type="presParOf" srcId="{6D1304A9-85F7-4F2E-93E4-B5349BBA0AF9}" destId="{B5CAC904-2417-4677-A45B-699BCF6B4F79}" srcOrd="3" destOrd="0" presId="urn:microsoft.com/office/officeart/2005/8/layout/vList2"/>
    <dgm:cxn modelId="{D3724608-C168-4C8B-B3BD-04DBE5CE0003}" type="presParOf" srcId="{6D1304A9-85F7-4F2E-93E4-B5349BBA0AF9}" destId="{3B636359-1EA1-4377-80B1-67FD2CD5A7CE}" srcOrd="4" destOrd="0" presId="urn:microsoft.com/office/officeart/2005/8/layout/vList2"/>
    <dgm:cxn modelId="{A39F730A-DDE2-4EB2-9B2F-572FDE2A58C2}" type="presParOf" srcId="{6D1304A9-85F7-4F2E-93E4-B5349BBA0AF9}" destId="{E2EAB3B5-5981-475D-92BD-189F139E6A58}" srcOrd="5" destOrd="0" presId="urn:microsoft.com/office/officeart/2005/8/layout/vList2"/>
    <dgm:cxn modelId="{B4D0F43F-A7B5-416E-9E75-FE87C7EA20C0}" type="presParOf" srcId="{6D1304A9-85F7-4F2E-93E4-B5349BBA0AF9}" destId="{17C240D6-07F7-433C-82DB-798B8AE200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E4CDF3-0C69-48D5-9295-4777C99854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034861-9543-4BBD-9B33-4EBDEF441735}">
      <dgm:prSet/>
      <dgm:spPr/>
      <dgm:t>
        <a:bodyPr/>
        <a:lstStyle/>
        <a:p>
          <a:r>
            <a:rPr lang="en-US"/>
            <a:t>1. What is the best fertilizer for growing tomatoes?</a:t>
          </a:r>
        </a:p>
      </dgm:t>
    </dgm:pt>
    <dgm:pt modelId="{4B94BCFA-DCF9-461D-A160-EC80A675E377}" type="parTrans" cxnId="{7C6DDC5A-F46F-42C5-BE4E-039D1C3B8896}">
      <dgm:prSet/>
      <dgm:spPr/>
      <dgm:t>
        <a:bodyPr/>
        <a:lstStyle/>
        <a:p>
          <a:endParaRPr lang="en-US"/>
        </a:p>
      </dgm:t>
    </dgm:pt>
    <dgm:pt modelId="{D3F0CFBF-F780-4677-B80C-81E805E37AC1}" type="sibTrans" cxnId="{7C6DDC5A-F46F-42C5-BE4E-039D1C3B8896}">
      <dgm:prSet/>
      <dgm:spPr/>
      <dgm:t>
        <a:bodyPr/>
        <a:lstStyle/>
        <a:p>
          <a:endParaRPr lang="en-US"/>
        </a:p>
      </dgm:t>
    </dgm:pt>
    <dgm:pt modelId="{014BDDF4-8259-47CC-A6ED-D12D74C1376C}">
      <dgm:prSet/>
      <dgm:spPr/>
      <dgm:t>
        <a:bodyPr/>
        <a:lstStyle/>
        <a:p>
          <a:r>
            <a:rPr lang="en-US"/>
            <a:t>2. How often should I water vegetable crops?</a:t>
          </a:r>
        </a:p>
      </dgm:t>
    </dgm:pt>
    <dgm:pt modelId="{A353811D-D7AD-4CAB-A7A9-4FB6C41B6F10}" type="parTrans" cxnId="{44E9D5F3-BED9-42F1-A9A0-AFEF427E653B}">
      <dgm:prSet/>
      <dgm:spPr/>
      <dgm:t>
        <a:bodyPr/>
        <a:lstStyle/>
        <a:p>
          <a:endParaRPr lang="en-US"/>
        </a:p>
      </dgm:t>
    </dgm:pt>
    <dgm:pt modelId="{C02398B8-C9B9-49A4-849D-24A872351F98}" type="sibTrans" cxnId="{44E9D5F3-BED9-42F1-A9A0-AFEF427E653B}">
      <dgm:prSet/>
      <dgm:spPr/>
      <dgm:t>
        <a:bodyPr/>
        <a:lstStyle/>
        <a:p>
          <a:endParaRPr lang="en-US"/>
        </a:p>
      </dgm:t>
    </dgm:pt>
    <dgm:pt modelId="{3D1E2A77-B44B-4659-9CA9-AF2E86C33394}">
      <dgm:prSet/>
      <dgm:spPr/>
      <dgm:t>
        <a:bodyPr/>
        <a:lstStyle/>
        <a:p>
          <a:r>
            <a:rPr lang="en-US"/>
            <a:t>3. What are the benefits of crop rotation?</a:t>
          </a:r>
        </a:p>
      </dgm:t>
    </dgm:pt>
    <dgm:pt modelId="{4D373A3F-ADFE-44EF-84CB-2AF4BC4E782E}" type="parTrans" cxnId="{5B2550DF-7E2F-4808-ACF6-4CBB1ED342D9}">
      <dgm:prSet/>
      <dgm:spPr/>
      <dgm:t>
        <a:bodyPr/>
        <a:lstStyle/>
        <a:p>
          <a:endParaRPr lang="en-US"/>
        </a:p>
      </dgm:t>
    </dgm:pt>
    <dgm:pt modelId="{59F8B235-C5D0-4F1F-A033-BA515F02A1B4}" type="sibTrans" cxnId="{5B2550DF-7E2F-4808-ACF6-4CBB1ED342D9}">
      <dgm:prSet/>
      <dgm:spPr/>
      <dgm:t>
        <a:bodyPr/>
        <a:lstStyle/>
        <a:p>
          <a:endParaRPr lang="en-US"/>
        </a:p>
      </dgm:t>
    </dgm:pt>
    <dgm:pt modelId="{457EDEBD-FFCC-4662-A76F-D0CB06F7CEA5}">
      <dgm:prSet/>
      <dgm:spPr/>
      <dgm:t>
        <a:bodyPr/>
        <a:lstStyle/>
        <a:p>
          <a:r>
            <a:rPr lang="en-US"/>
            <a:t>4. How can I protect my plants from pests naturally?</a:t>
          </a:r>
        </a:p>
      </dgm:t>
    </dgm:pt>
    <dgm:pt modelId="{D4E968BB-A266-4694-8FD2-4394727E6865}" type="parTrans" cxnId="{FB9787F4-CC16-4E43-8A07-30C58DA4C9F3}">
      <dgm:prSet/>
      <dgm:spPr/>
      <dgm:t>
        <a:bodyPr/>
        <a:lstStyle/>
        <a:p>
          <a:endParaRPr lang="en-US"/>
        </a:p>
      </dgm:t>
    </dgm:pt>
    <dgm:pt modelId="{0F4719CE-E24E-4F37-968C-FA92796CE7D6}" type="sibTrans" cxnId="{FB9787F4-CC16-4E43-8A07-30C58DA4C9F3}">
      <dgm:prSet/>
      <dgm:spPr/>
      <dgm:t>
        <a:bodyPr/>
        <a:lstStyle/>
        <a:p>
          <a:endParaRPr lang="en-US"/>
        </a:p>
      </dgm:t>
    </dgm:pt>
    <dgm:pt modelId="{C49E9950-21B8-48D9-B3A4-F5A4D1BB6D41}">
      <dgm:prSet/>
      <dgm:spPr/>
      <dgm:t>
        <a:bodyPr/>
        <a:lstStyle/>
        <a:p>
          <a:r>
            <a:rPr lang="en-US"/>
            <a:t>5. Which crops grow well in dry soil conditions?</a:t>
          </a:r>
        </a:p>
      </dgm:t>
    </dgm:pt>
    <dgm:pt modelId="{2B827997-19E2-44DE-8FCE-B5407E29D126}" type="parTrans" cxnId="{85366ED1-2D78-4437-BA7D-050037CD3E4E}">
      <dgm:prSet/>
      <dgm:spPr/>
      <dgm:t>
        <a:bodyPr/>
        <a:lstStyle/>
        <a:p>
          <a:endParaRPr lang="en-US"/>
        </a:p>
      </dgm:t>
    </dgm:pt>
    <dgm:pt modelId="{211A243D-6428-487E-8D93-CBEC9117FC30}" type="sibTrans" cxnId="{85366ED1-2D78-4437-BA7D-050037CD3E4E}">
      <dgm:prSet/>
      <dgm:spPr/>
      <dgm:t>
        <a:bodyPr/>
        <a:lstStyle/>
        <a:p>
          <a:endParaRPr lang="en-US"/>
        </a:p>
      </dgm:t>
    </dgm:pt>
    <dgm:pt modelId="{6158AC4D-2D10-47AF-8F1D-A48C1F16ECBA}" type="pres">
      <dgm:prSet presAssocID="{E9E4CDF3-0C69-48D5-9295-4777C9985416}" presName="linear" presStyleCnt="0">
        <dgm:presLayoutVars>
          <dgm:animLvl val="lvl"/>
          <dgm:resizeHandles val="exact"/>
        </dgm:presLayoutVars>
      </dgm:prSet>
      <dgm:spPr/>
    </dgm:pt>
    <dgm:pt modelId="{C5DADDE0-970D-4B37-A394-085A0F13DE11}" type="pres">
      <dgm:prSet presAssocID="{84034861-9543-4BBD-9B33-4EBDEF44173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28EC4E-6CA7-4517-BC97-98E4D193F50D}" type="pres">
      <dgm:prSet presAssocID="{D3F0CFBF-F780-4677-B80C-81E805E37AC1}" presName="spacer" presStyleCnt="0"/>
      <dgm:spPr/>
    </dgm:pt>
    <dgm:pt modelId="{5E23DD1F-728C-4404-A552-8665DAA06C9F}" type="pres">
      <dgm:prSet presAssocID="{014BDDF4-8259-47CC-A6ED-D12D74C137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349C36-7A4B-49B8-B1F9-A6DFD7D4664C}" type="pres">
      <dgm:prSet presAssocID="{C02398B8-C9B9-49A4-849D-24A872351F98}" presName="spacer" presStyleCnt="0"/>
      <dgm:spPr/>
    </dgm:pt>
    <dgm:pt modelId="{93111632-1406-477D-A33E-F461F37FC646}" type="pres">
      <dgm:prSet presAssocID="{3D1E2A77-B44B-4659-9CA9-AF2E86C333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DCBF93-FFE1-4740-8D3D-021EEAEAF9C8}" type="pres">
      <dgm:prSet presAssocID="{59F8B235-C5D0-4F1F-A033-BA515F02A1B4}" presName="spacer" presStyleCnt="0"/>
      <dgm:spPr/>
    </dgm:pt>
    <dgm:pt modelId="{C236771E-6781-40AB-AE2F-33B160AB7D5C}" type="pres">
      <dgm:prSet presAssocID="{457EDEBD-FFCC-4662-A76F-D0CB06F7CE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F441BD-8B96-4B9E-90BD-8DF4633DB549}" type="pres">
      <dgm:prSet presAssocID="{0F4719CE-E24E-4F37-968C-FA92796CE7D6}" presName="spacer" presStyleCnt="0"/>
      <dgm:spPr/>
    </dgm:pt>
    <dgm:pt modelId="{E9CD87C9-810E-4AC0-AC8C-C434E4F9A9E2}" type="pres">
      <dgm:prSet presAssocID="{C49E9950-21B8-48D9-B3A4-F5A4D1BB6D4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B73AC14-E429-4529-A057-0739CCE61C34}" type="presOf" srcId="{3D1E2A77-B44B-4659-9CA9-AF2E86C33394}" destId="{93111632-1406-477D-A33E-F461F37FC646}" srcOrd="0" destOrd="0" presId="urn:microsoft.com/office/officeart/2005/8/layout/vList2"/>
    <dgm:cxn modelId="{A99FF723-31AD-497C-98E2-B709FD262C95}" type="presOf" srcId="{E9E4CDF3-0C69-48D5-9295-4777C9985416}" destId="{6158AC4D-2D10-47AF-8F1D-A48C1F16ECBA}" srcOrd="0" destOrd="0" presId="urn:microsoft.com/office/officeart/2005/8/layout/vList2"/>
    <dgm:cxn modelId="{FAFEEE5C-86CE-4A13-82FE-EC9344EC6FF6}" type="presOf" srcId="{457EDEBD-FFCC-4662-A76F-D0CB06F7CEA5}" destId="{C236771E-6781-40AB-AE2F-33B160AB7D5C}" srcOrd="0" destOrd="0" presId="urn:microsoft.com/office/officeart/2005/8/layout/vList2"/>
    <dgm:cxn modelId="{1D4D4143-7C59-4235-9A43-46D85C6AC0F9}" type="presOf" srcId="{C49E9950-21B8-48D9-B3A4-F5A4D1BB6D41}" destId="{E9CD87C9-810E-4AC0-AC8C-C434E4F9A9E2}" srcOrd="0" destOrd="0" presId="urn:microsoft.com/office/officeart/2005/8/layout/vList2"/>
    <dgm:cxn modelId="{4F57A554-DDB9-4A57-8294-08BAE179F319}" type="presOf" srcId="{014BDDF4-8259-47CC-A6ED-D12D74C1376C}" destId="{5E23DD1F-728C-4404-A552-8665DAA06C9F}" srcOrd="0" destOrd="0" presId="urn:microsoft.com/office/officeart/2005/8/layout/vList2"/>
    <dgm:cxn modelId="{7C6DDC5A-F46F-42C5-BE4E-039D1C3B8896}" srcId="{E9E4CDF3-0C69-48D5-9295-4777C9985416}" destId="{84034861-9543-4BBD-9B33-4EBDEF441735}" srcOrd="0" destOrd="0" parTransId="{4B94BCFA-DCF9-461D-A160-EC80A675E377}" sibTransId="{D3F0CFBF-F780-4677-B80C-81E805E37AC1}"/>
    <dgm:cxn modelId="{7EF7578D-BC87-44EA-B57D-BDBFA569DB24}" type="presOf" srcId="{84034861-9543-4BBD-9B33-4EBDEF441735}" destId="{C5DADDE0-970D-4B37-A394-085A0F13DE11}" srcOrd="0" destOrd="0" presId="urn:microsoft.com/office/officeart/2005/8/layout/vList2"/>
    <dgm:cxn modelId="{85366ED1-2D78-4437-BA7D-050037CD3E4E}" srcId="{E9E4CDF3-0C69-48D5-9295-4777C9985416}" destId="{C49E9950-21B8-48D9-B3A4-F5A4D1BB6D41}" srcOrd="4" destOrd="0" parTransId="{2B827997-19E2-44DE-8FCE-B5407E29D126}" sibTransId="{211A243D-6428-487E-8D93-CBEC9117FC30}"/>
    <dgm:cxn modelId="{5B2550DF-7E2F-4808-ACF6-4CBB1ED342D9}" srcId="{E9E4CDF3-0C69-48D5-9295-4777C9985416}" destId="{3D1E2A77-B44B-4659-9CA9-AF2E86C33394}" srcOrd="2" destOrd="0" parTransId="{4D373A3F-ADFE-44EF-84CB-2AF4BC4E782E}" sibTransId="{59F8B235-C5D0-4F1F-A033-BA515F02A1B4}"/>
    <dgm:cxn modelId="{44E9D5F3-BED9-42F1-A9A0-AFEF427E653B}" srcId="{E9E4CDF3-0C69-48D5-9295-4777C9985416}" destId="{014BDDF4-8259-47CC-A6ED-D12D74C1376C}" srcOrd="1" destOrd="0" parTransId="{A353811D-D7AD-4CAB-A7A9-4FB6C41B6F10}" sibTransId="{C02398B8-C9B9-49A4-849D-24A872351F98}"/>
    <dgm:cxn modelId="{FB9787F4-CC16-4E43-8A07-30C58DA4C9F3}" srcId="{E9E4CDF3-0C69-48D5-9295-4777C9985416}" destId="{457EDEBD-FFCC-4662-A76F-D0CB06F7CEA5}" srcOrd="3" destOrd="0" parTransId="{D4E968BB-A266-4694-8FD2-4394727E6865}" sibTransId="{0F4719CE-E24E-4F37-968C-FA92796CE7D6}"/>
    <dgm:cxn modelId="{6AFCCA5A-6CF2-4BAF-881E-EDD84B14B903}" type="presParOf" srcId="{6158AC4D-2D10-47AF-8F1D-A48C1F16ECBA}" destId="{C5DADDE0-970D-4B37-A394-085A0F13DE11}" srcOrd="0" destOrd="0" presId="urn:microsoft.com/office/officeart/2005/8/layout/vList2"/>
    <dgm:cxn modelId="{A2AB9794-47F6-43CB-A8E4-88178CC58A35}" type="presParOf" srcId="{6158AC4D-2D10-47AF-8F1D-A48C1F16ECBA}" destId="{2228EC4E-6CA7-4517-BC97-98E4D193F50D}" srcOrd="1" destOrd="0" presId="urn:microsoft.com/office/officeart/2005/8/layout/vList2"/>
    <dgm:cxn modelId="{BD07A4AF-2EC1-4E4D-A8E7-C19B0AA64E95}" type="presParOf" srcId="{6158AC4D-2D10-47AF-8F1D-A48C1F16ECBA}" destId="{5E23DD1F-728C-4404-A552-8665DAA06C9F}" srcOrd="2" destOrd="0" presId="urn:microsoft.com/office/officeart/2005/8/layout/vList2"/>
    <dgm:cxn modelId="{72123BD3-C36D-47F9-862F-A38573672895}" type="presParOf" srcId="{6158AC4D-2D10-47AF-8F1D-A48C1F16ECBA}" destId="{24349C36-7A4B-49B8-B1F9-A6DFD7D4664C}" srcOrd="3" destOrd="0" presId="urn:microsoft.com/office/officeart/2005/8/layout/vList2"/>
    <dgm:cxn modelId="{52AF4BF9-FC1A-4BF8-B58B-0ADCD5DF2B0F}" type="presParOf" srcId="{6158AC4D-2D10-47AF-8F1D-A48C1F16ECBA}" destId="{93111632-1406-477D-A33E-F461F37FC646}" srcOrd="4" destOrd="0" presId="urn:microsoft.com/office/officeart/2005/8/layout/vList2"/>
    <dgm:cxn modelId="{536F504F-24EE-4CB9-BB0F-5CE45CD28695}" type="presParOf" srcId="{6158AC4D-2D10-47AF-8F1D-A48C1F16ECBA}" destId="{76DCBF93-FFE1-4740-8D3D-021EEAEAF9C8}" srcOrd="5" destOrd="0" presId="urn:microsoft.com/office/officeart/2005/8/layout/vList2"/>
    <dgm:cxn modelId="{E2A9F111-677B-4B6F-B06B-5E274A0B5953}" type="presParOf" srcId="{6158AC4D-2D10-47AF-8F1D-A48C1F16ECBA}" destId="{C236771E-6781-40AB-AE2F-33B160AB7D5C}" srcOrd="6" destOrd="0" presId="urn:microsoft.com/office/officeart/2005/8/layout/vList2"/>
    <dgm:cxn modelId="{FB57B483-E0F1-4FC7-82FF-F7460ADA655E}" type="presParOf" srcId="{6158AC4D-2D10-47AF-8F1D-A48C1F16ECBA}" destId="{19F441BD-8B96-4B9E-90BD-8DF4633DB549}" srcOrd="7" destOrd="0" presId="urn:microsoft.com/office/officeart/2005/8/layout/vList2"/>
    <dgm:cxn modelId="{C2C27F32-394A-4848-812A-5882113AEBF3}" type="presParOf" srcId="{6158AC4D-2D10-47AF-8F1D-A48C1F16ECBA}" destId="{E9CD87C9-810E-4AC0-AC8C-C434E4F9A9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589D1-7182-450A-B0E1-2873883F6280}">
      <dsp:nvSpPr>
        <dsp:cNvPr id="0" name=""/>
        <dsp:cNvSpPr/>
      </dsp:nvSpPr>
      <dsp:spPr>
        <a:xfrm>
          <a:off x="0" y="819299"/>
          <a:ext cx="6253721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FLAN-T5 Large (by Google via Hugging Face)</a:t>
          </a:r>
        </a:p>
      </dsp:txBody>
      <dsp:txXfrm>
        <a:off x="30442" y="849741"/>
        <a:ext cx="6192837" cy="562726"/>
      </dsp:txXfrm>
    </dsp:sp>
    <dsp:sp modelId="{FA6D18B3-8CC6-4048-9104-6A53F8D4712C}">
      <dsp:nvSpPr>
        <dsp:cNvPr id="0" name=""/>
        <dsp:cNvSpPr/>
      </dsp:nvSpPr>
      <dsp:spPr>
        <a:xfrm>
          <a:off x="0" y="1517789"/>
          <a:ext cx="6253721" cy="62361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Transformers Library (NLP)</a:t>
          </a:r>
        </a:p>
      </dsp:txBody>
      <dsp:txXfrm>
        <a:off x="30442" y="1548231"/>
        <a:ext cx="6192837" cy="562726"/>
      </dsp:txXfrm>
    </dsp:sp>
    <dsp:sp modelId="{40E55EC1-B94C-4297-B5B9-A55F73E1ECC9}">
      <dsp:nvSpPr>
        <dsp:cNvPr id="0" name=""/>
        <dsp:cNvSpPr/>
      </dsp:nvSpPr>
      <dsp:spPr>
        <a:xfrm>
          <a:off x="0" y="2216279"/>
          <a:ext cx="6253721" cy="62361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Streamlit for chatbot UI</a:t>
          </a:r>
        </a:p>
      </dsp:txBody>
      <dsp:txXfrm>
        <a:off x="30442" y="2246721"/>
        <a:ext cx="6192837" cy="562726"/>
      </dsp:txXfrm>
    </dsp:sp>
    <dsp:sp modelId="{8C629629-B636-4E29-AB1A-9BDA1D10E693}">
      <dsp:nvSpPr>
        <dsp:cNvPr id="0" name=""/>
        <dsp:cNvSpPr/>
      </dsp:nvSpPr>
      <dsp:spPr>
        <a:xfrm>
          <a:off x="0" y="2914770"/>
          <a:ext cx="6253721" cy="62361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Pyngrok to expose Colab app publicly</a:t>
          </a:r>
        </a:p>
      </dsp:txBody>
      <dsp:txXfrm>
        <a:off x="30442" y="2945212"/>
        <a:ext cx="6192837" cy="562726"/>
      </dsp:txXfrm>
    </dsp:sp>
    <dsp:sp modelId="{4A737E87-14CD-412B-A567-5E0EFFA29CB3}">
      <dsp:nvSpPr>
        <dsp:cNvPr id="0" name=""/>
        <dsp:cNvSpPr/>
      </dsp:nvSpPr>
      <dsp:spPr>
        <a:xfrm>
          <a:off x="0" y="3613260"/>
          <a:ext cx="6253721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Runs 100% free on Google Colab</a:t>
          </a:r>
        </a:p>
      </dsp:txBody>
      <dsp:txXfrm>
        <a:off x="30442" y="3643702"/>
        <a:ext cx="6192837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A5ECA-7305-496F-B442-FB4E68D12746}">
      <dsp:nvSpPr>
        <dsp:cNvPr id="0" name=""/>
        <dsp:cNvSpPr/>
      </dsp:nvSpPr>
      <dsp:spPr>
        <a:xfrm>
          <a:off x="0" y="6335"/>
          <a:ext cx="6253721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User asks a farming question in the chat.</a:t>
          </a:r>
        </a:p>
      </dsp:txBody>
      <dsp:txXfrm>
        <a:off x="46541" y="52876"/>
        <a:ext cx="6160639" cy="860321"/>
      </dsp:txXfrm>
    </dsp:sp>
    <dsp:sp modelId="{EC8782EE-686E-414A-BA9E-0069FAD68F98}">
      <dsp:nvSpPr>
        <dsp:cNvPr id="0" name=""/>
        <dsp:cNvSpPr/>
      </dsp:nvSpPr>
      <dsp:spPr>
        <a:xfrm>
          <a:off x="0" y="1028859"/>
          <a:ext cx="6253721" cy="953403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FLAN-T5 processes and generates a response.</a:t>
          </a:r>
        </a:p>
      </dsp:txBody>
      <dsp:txXfrm>
        <a:off x="46541" y="1075400"/>
        <a:ext cx="6160639" cy="860321"/>
      </dsp:txXfrm>
    </dsp:sp>
    <dsp:sp modelId="{65CDDDAE-B900-4B6D-B1B6-2021DCF3E374}">
      <dsp:nvSpPr>
        <dsp:cNvPr id="0" name=""/>
        <dsp:cNvSpPr/>
      </dsp:nvSpPr>
      <dsp:spPr>
        <a:xfrm>
          <a:off x="0" y="2051383"/>
          <a:ext cx="6253721" cy="95340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Streamlit displays the answer in a user-friendly UI.</a:t>
          </a:r>
        </a:p>
      </dsp:txBody>
      <dsp:txXfrm>
        <a:off x="46541" y="2097924"/>
        <a:ext cx="6160639" cy="860321"/>
      </dsp:txXfrm>
    </dsp:sp>
    <dsp:sp modelId="{AF5EE042-B3BD-4CB4-B4EA-DBE5DF0C13D7}">
      <dsp:nvSpPr>
        <dsp:cNvPr id="0" name=""/>
        <dsp:cNvSpPr/>
      </dsp:nvSpPr>
      <dsp:spPr>
        <a:xfrm>
          <a:off x="0" y="3073906"/>
          <a:ext cx="6253721" cy="953403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Ngrok makes it publicly accessible.</a:t>
          </a:r>
        </a:p>
      </dsp:txBody>
      <dsp:txXfrm>
        <a:off x="46541" y="3120447"/>
        <a:ext cx="6160639" cy="860321"/>
      </dsp:txXfrm>
    </dsp:sp>
    <dsp:sp modelId="{825C4D3A-ED6E-43B4-9BAD-FD82D371EB6F}">
      <dsp:nvSpPr>
        <dsp:cNvPr id="0" name=""/>
        <dsp:cNvSpPr/>
      </dsp:nvSpPr>
      <dsp:spPr>
        <a:xfrm>
          <a:off x="0" y="4096430"/>
          <a:ext cx="6253721" cy="9534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API keys or paid models required.</a:t>
          </a:r>
        </a:p>
      </dsp:txBody>
      <dsp:txXfrm>
        <a:off x="46541" y="4142971"/>
        <a:ext cx="6160639" cy="860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E6D8E-E6BA-42F9-A551-22D72B04C537}">
      <dsp:nvSpPr>
        <dsp:cNvPr id="0" name=""/>
        <dsp:cNvSpPr/>
      </dsp:nvSpPr>
      <dsp:spPr>
        <a:xfrm>
          <a:off x="0" y="48404"/>
          <a:ext cx="6253721" cy="1179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✅ Ask about fertilizer, crop rotation, pests, and more.</a:t>
          </a:r>
        </a:p>
      </dsp:txBody>
      <dsp:txXfrm>
        <a:off x="57572" y="105976"/>
        <a:ext cx="6138577" cy="1064216"/>
      </dsp:txXfrm>
    </dsp:sp>
    <dsp:sp modelId="{8AC60D15-1138-4CA0-AC24-7247ECD13210}">
      <dsp:nvSpPr>
        <dsp:cNvPr id="0" name=""/>
        <dsp:cNvSpPr/>
      </dsp:nvSpPr>
      <dsp:spPr>
        <a:xfrm>
          <a:off x="0" y="1308405"/>
          <a:ext cx="6253721" cy="117936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✅ Chat interface works on mobile and desktop.</a:t>
          </a:r>
        </a:p>
      </dsp:txBody>
      <dsp:txXfrm>
        <a:off x="57572" y="1365977"/>
        <a:ext cx="6138577" cy="1064216"/>
      </dsp:txXfrm>
    </dsp:sp>
    <dsp:sp modelId="{3B636359-1EA1-4377-80B1-67FD2CD5A7CE}">
      <dsp:nvSpPr>
        <dsp:cNvPr id="0" name=""/>
        <dsp:cNvSpPr/>
      </dsp:nvSpPr>
      <dsp:spPr>
        <a:xfrm>
          <a:off x="0" y="2568404"/>
          <a:ext cx="6253721" cy="117936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🔜 Next: Add voice input, Sinhala/Tamil support, and image-based diagnosis.</a:t>
          </a:r>
        </a:p>
      </dsp:txBody>
      <dsp:txXfrm>
        <a:off x="57572" y="2625976"/>
        <a:ext cx="6138577" cy="1064216"/>
      </dsp:txXfrm>
    </dsp:sp>
    <dsp:sp modelId="{17C240D6-07F7-433C-82DB-798B8AE200E6}">
      <dsp:nvSpPr>
        <dsp:cNvPr id="0" name=""/>
        <dsp:cNvSpPr/>
      </dsp:nvSpPr>
      <dsp:spPr>
        <a:xfrm>
          <a:off x="0" y="3828404"/>
          <a:ext cx="6253721" cy="11793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📌 Demo runs on Google Colab + ngrok.</a:t>
          </a:r>
        </a:p>
      </dsp:txBody>
      <dsp:txXfrm>
        <a:off x="57572" y="3885976"/>
        <a:ext cx="6138577" cy="1064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ADDE0-970D-4B37-A394-085A0F13DE1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What is the best fertilizer for growing tomatoes?</a:t>
          </a:r>
        </a:p>
      </dsp:txBody>
      <dsp:txXfrm>
        <a:off x="46606" y="49651"/>
        <a:ext cx="6160509" cy="861507"/>
      </dsp:txXfrm>
    </dsp:sp>
    <dsp:sp modelId="{5E23DD1F-728C-4404-A552-8665DAA06C9F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How often should I water vegetable crops?</a:t>
          </a:r>
        </a:p>
      </dsp:txBody>
      <dsp:txXfrm>
        <a:off x="46606" y="1073491"/>
        <a:ext cx="6160509" cy="861507"/>
      </dsp:txXfrm>
    </dsp:sp>
    <dsp:sp modelId="{93111632-1406-477D-A33E-F461F37FC646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What are the benefits of crop rotation?</a:t>
          </a:r>
        </a:p>
      </dsp:txBody>
      <dsp:txXfrm>
        <a:off x="46606" y="2097331"/>
        <a:ext cx="6160509" cy="861507"/>
      </dsp:txXfrm>
    </dsp:sp>
    <dsp:sp modelId="{C236771E-6781-40AB-AE2F-33B160AB7D5C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How can I protect my plants from pests naturally?</a:t>
          </a:r>
        </a:p>
      </dsp:txBody>
      <dsp:txXfrm>
        <a:off x="46606" y="3121171"/>
        <a:ext cx="6160509" cy="861507"/>
      </dsp:txXfrm>
    </dsp:sp>
    <dsp:sp modelId="{E9CD87C9-810E-4AC0-AC8C-C434E4F9A9E2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Which crops grow well in dry soil conditions?</a:t>
          </a:r>
        </a:p>
      </dsp:txBody>
      <dsp:txXfrm>
        <a:off x="46606" y="4145011"/>
        <a:ext cx="6160509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lants in a field">
            <a:extLst>
              <a:ext uri="{FF2B5EF4-FFF2-40B4-BE49-F238E27FC236}">
                <a16:creationId xmlns:a16="http://schemas.microsoft.com/office/drawing/2014/main" id="{785E44A1-308A-BE5D-23BC-25DC1179EF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855" r="-1" b="7854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nb-NO" sz="6600">
                <a:solidFill>
                  <a:schemeClr val="bg1"/>
                </a:solidFill>
              </a:rPr>
              <a:t>AgriBot: AI Chatbot for Farmers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Witharana Pubudu Lakmal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M24W0081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Why AgriBot?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4" y="2743200"/>
            <a:ext cx="7485681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Farmers lack access to reliable, real-time agricultural advice.</a:t>
            </a:r>
          </a:p>
          <a:p>
            <a:r>
              <a:rPr lang="en-US" sz="2000" dirty="0"/>
              <a:t>Available resources are often complex or outdated.</a:t>
            </a:r>
          </a:p>
          <a:p>
            <a:r>
              <a:rPr lang="en-US" sz="2000" dirty="0" err="1"/>
              <a:t>AgriBot</a:t>
            </a:r>
            <a:r>
              <a:rPr lang="en-US" sz="2000" dirty="0"/>
              <a:t> offers a free, AI-powered solution using natural language.</a:t>
            </a:r>
          </a:p>
          <a:p>
            <a:r>
              <a:rPr lang="en-US" sz="2000" dirty="0"/>
              <a:t>Accessible through any browser via Google </a:t>
            </a:r>
            <a:r>
              <a:rPr lang="en-US" sz="2000" dirty="0" err="1"/>
              <a:t>Colab</a:t>
            </a:r>
            <a:r>
              <a:rPr lang="en-US" sz="2000" dirty="0"/>
              <a:t> and </a:t>
            </a:r>
            <a:r>
              <a:rPr lang="en-US" sz="2000" dirty="0" err="1"/>
              <a:t>Streamlit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Wheat field at dusk">
            <a:extLst>
              <a:ext uri="{FF2B5EF4-FFF2-40B4-BE49-F238E27FC236}">
                <a16:creationId xmlns:a16="http://schemas.microsoft.com/office/drawing/2014/main" id="{F6B0624A-9B1B-EAE4-787C-B6747956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40" r="29852"/>
          <a:stretch>
            <a:fillRect/>
          </a:stretch>
        </p:blipFill>
        <p:spPr>
          <a:xfrm>
            <a:off x="7928379" y="898901"/>
            <a:ext cx="4270445" cy="5959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DB9469-740E-154A-F131-13DEB814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17296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D303A4-B38C-353C-748B-1E12A9E8B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3016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Live Demo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6F340-549C-0ED6-94F0-2E462B6D0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9517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5 Sample Questions to Ask AgriBot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DD7F5-CF70-7D51-D7B6-A8DEF67FA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0196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A674A-BFCF-F795-152C-D013345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AgriBot: AI Chatbot for Farmers</vt:lpstr>
      <vt:lpstr>Why AgriBot?</vt:lpstr>
      <vt:lpstr>Technologies Used</vt:lpstr>
      <vt:lpstr>How It Works</vt:lpstr>
      <vt:lpstr>Live Demo &amp; Next Steps</vt:lpstr>
      <vt:lpstr>5 Sample Questions to Ask AgriBot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Witharana　Pubudu Lakmal</cp:lastModifiedBy>
  <cp:revision>2</cp:revision>
  <dcterms:created xsi:type="dcterms:W3CDTF">2013-01-27T09:14:16Z</dcterms:created>
  <dcterms:modified xsi:type="dcterms:W3CDTF">2025-06-28T03:06:55Z</dcterms:modified>
  <cp:category/>
</cp:coreProperties>
</file>