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A79DA-C5E3-4B12-8548-777C8BFC7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A8F4F6-E3A9-4B71-9287-58C7E6BA0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69754D-AD8D-4CF6-BCE2-0A3FCD399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1277-9D32-4F31-8E15-278B4DD979A1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AEF1DA-05FB-4DD8-883C-5AEE81D3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C064D7-E9AF-44EC-9A68-4280F697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8DAB-24CC-4EC6-82D0-832713C22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73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19455-BDA6-4687-B0E8-01D17E11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7964E4-6489-4E0D-BD47-D0F0FA0E6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21E94-E3A5-4F7B-9710-A7594E83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1277-9D32-4F31-8E15-278B4DD979A1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76309E-7C34-40AD-9DB0-C3FA4D2F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FEC0F6-4D98-46E9-BEBE-DCF2E1FF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8DAB-24CC-4EC6-82D0-832713C22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53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C7251F-FABD-4759-B476-ED25D0EFC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A602A0-DC98-4289-98C6-A568FD518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D8431D-D6FF-4746-BF73-BAC25E1F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1277-9D32-4F31-8E15-278B4DD979A1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D52AA1-756B-4BA8-847B-09886D69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3B6DD1-ABC0-4001-867E-02EE0BA4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8DAB-24CC-4EC6-82D0-832713C22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89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721CC-E608-4DC0-A08F-93427AAC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75DC53-7BA7-450B-A554-3A823433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A52A0C-B38C-4D2B-94E4-8121E726C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1277-9D32-4F31-8E15-278B4DD979A1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3CC6E-3A33-4DD3-9A66-67592211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62A42A-4CB9-4301-9F02-03A10425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8DAB-24CC-4EC6-82D0-832713C22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40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F7DE5-276D-4342-9543-BF0360E4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C299BA-C06F-4A65-80C9-F0A4E7646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54A3F5-6E77-4575-B2D8-A01D6D4C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1277-9D32-4F31-8E15-278B4DD979A1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947820-C300-4E9A-9524-BEAA86C3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AB9A14-5A80-4731-9A5A-4241AFE6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8DAB-24CC-4EC6-82D0-832713C22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07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AB72A-C3E9-4C73-B55F-178D5FB0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BD3A4E-9F5B-4D2C-8857-88E22D691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A7657D-5177-4A9D-A6CA-8810AB384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41CA4F-3DF9-43CB-A507-836ED981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1277-9D32-4F31-8E15-278B4DD979A1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8104E9-C636-4F9F-BED5-5AD62508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F93158-FBA5-4EE8-8084-E74A0D79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8DAB-24CC-4EC6-82D0-832713C22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75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E4B73-BAD1-41A9-B432-B994D4B80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DDB51B-A793-4FDB-B140-D230B1C3D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4B0D87-416C-45D0-9EA2-EA775B1EA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AC7917-7BA9-4E17-8BE7-6B9A2AD25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290E19D-C55D-421E-A579-725B2047F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A4DD616-476A-4A0B-B121-E3093F19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1277-9D32-4F31-8E15-278B4DD979A1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9AA7168-85AA-4257-9569-03FE8050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E18AA4-C9FE-42DA-ADC6-08531487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8DAB-24CC-4EC6-82D0-832713C22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86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0C3FA-6F1A-40D6-847A-82735282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CB354B-EF24-4926-8955-C8381C95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1277-9D32-4F31-8E15-278B4DD979A1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D1B95C-63F5-42FE-9FBF-B5AB3656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398439-D706-42AD-8EA5-C6415F0B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8DAB-24CC-4EC6-82D0-832713C22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11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8E5509-0477-4BAD-B4EB-EF33F7BB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1277-9D32-4F31-8E15-278B4DD979A1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436798-8BE7-46FC-92CC-F889494F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F2BC62-4406-4AF6-848E-5123CEB9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8DAB-24CC-4EC6-82D0-832713C22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95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B282B-7FD2-45EB-981C-7A89E2BF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BD1764-2E20-497A-B203-D403C13D9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A661D8-3030-443B-8F17-1BE913EC5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EC4792-1E91-4B3B-8B3E-262E1686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1277-9D32-4F31-8E15-278B4DD979A1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6C6F04-B139-4C2A-B626-47E5D5F0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CD9231-5E37-4A32-99BF-7E3B9B58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8DAB-24CC-4EC6-82D0-832713C22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44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B19CA-9D5F-4F6A-A40A-1BECAA9A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5216BF9-9587-4F5C-98D2-2955CB5E4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155A32-F5F2-45A9-B5F7-B7466E2BE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842815-1507-4431-A049-91885F247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1277-9D32-4F31-8E15-278B4DD979A1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B1BA97-AD21-4C6B-B6E8-C98B1F32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373735-F4D2-4FC2-9EC5-64DD865E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18DAB-24CC-4EC6-82D0-832713C22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67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646EE9-1710-4E22-8106-5D705EE06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47D520-928B-43A6-AE74-46777946B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18ACA5-F1BA-42B6-8330-0A1D1C5D2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41277-9D32-4F31-8E15-278B4DD979A1}" type="datetimeFigureOut">
              <a:rPr lang="pt-BR" smtClean="0"/>
              <a:t>29/02/2020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07FFA0-DA21-4201-A709-269D076AE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6CDC1A-3713-4C7D-BDB5-5F2E79B45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18DAB-24CC-4EC6-82D0-832713C22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90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236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320327-0ABE-4396-AB08-08D0A22AA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927" y="728923"/>
            <a:ext cx="4548146" cy="454814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F11854B-ABE9-49B5-8286-DCFD281A0937}"/>
              </a:ext>
            </a:extLst>
          </p:cNvPr>
          <p:cNvSpPr txBox="1"/>
          <p:nvPr/>
        </p:nvSpPr>
        <p:spPr>
          <a:xfrm>
            <a:off x="2317722" y="5277069"/>
            <a:ext cx="7608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err="1">
                <a:latin typeface="Bernard MT Condensed" panose="02050806060905020404" pitchFamily="18" charset="0"/>
              </a:rPr>
              <a:t>Ironhack</a:t>
            </a:r>
            <a:r>
              <a:rPr lang="pt-BR" sz="3600" dirty="0">
                <a:latin typeface="Bernard MT Condensed" panose="02050806060905020404" pitchFamily="18" charset="0"/>
              </a:rPr>
              <a:t> </a:t>
            </a:r>
            <a:r>
              <a:rPr lang="pt-BR" sz="3600" dirty="0" err="1">
                <a:latin typeface="Bernard MT Condensed" panose="02050806060905020404" pitchFamily="18" charset="0"/>
              </a:rPr>
              <a:t>WebDev</a:t>
            </a:r>
            <a:r>
              <a:rPr lang="pt-BR" sz="3600" dirty="0">
                <a:latin typeface="Bernard MT Condensed" panose="02050806060905020404" pitchFamily="18" charset="0"/>
              </a:rPr>
              <a:t> – Projeto Módulo </a:t>
            </a:r>
          </a:p>
          <a:p>
            <a:pPr algn="ctr"/>
            <a:r>
              <a:rPr lang="pt-BR" sz="3600" dirty="0">
                <a:latin typeface="Bernard MT Condensed" panose="02050806060905020404" pitchFamily="18" charset="0"/>
              </a:rPr>
              <a:t>Paulo Salles</a:t>
            </a:r>
          </a:p>
        </p:txBody>
      </p:sp>
    </p:spTree>
    <p:extLst>
      <p:ext uri="{BB962C8B-B14F-4D97-AF65-F5344CB8AC3E}">
        <p14:creationId xmlns:p14="http://schemas.microsoft.com/office/powerpoint/2010/main" val="218582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DFA44-9E45-4AD4-AD72-1C79C6A6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Olá!!!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157136-F054-402D-9898-26135E2A6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Meu nome é Paulo, nascido e cidadão de São Paulo.</a:t>
            </a:r>
          </a:p>
          <a:p>
            <a:r>
              <a:rPr lang="pt-BR" dirty="0"/>
              <a:t>Sou tricolor de coração</a:t>
            </a:r>
          </a:p>
        </p:txBody>
      </p:sp>
    </p:spTree>
    <p:extLst>
      <p:ext uri="{BB962C8B-B14F-4D97-AF65-F5344CB8AC3E}">
        <p14:creationId xmlns:p14="http://schemas.microsoft.com/office/powerpoint/2010/main" val="74024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1BDCF-5CB6-45C5-9097-6A6E308D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Project </a:t>
            </a:r>
            <a:r>
              <a:rPr lang="pt-BR" dirty="0" err="1"/>
              <a:t>goals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069EBC-548D-47C1-BF4F-D637DF986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a truco game with all </a:t>
            </a:r>
            <a:r>
              <a:rPr lang="pt-BR" dirty="0" err="1"/>
              <a:t>rules</a:t>
            </a:r>
            <a:endParaRPr lang="pt-BR" dirty="0"/>
          </a:p>
          <a:p>
            <a:r>
              <a:rPr lang="pt-BR" dirty="0"/>
              <a:t>Use all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knowledge</a:t>
            </a:r>
            <a:r>
              <a:rPr lang="pt-BR" dirty="0"/>
              <a:t> </a:t>
            </a:r>
            <a:r>
              <a:rPr lang="pt-BR" dirty="0" err="1"/>
              <a:t>learned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modulo 1</a:t>
            </a:r>
          </a:p>
          <a:p>
            <a:r>
              <a:rPr lang="pt-BR" dirty="0"/>
              <a:t>Use DOM </a:t>
            </a:r>
            <a:r>
              <a:rPr lang="pt-BR" dirty="0" err="1"/>
              <a:t>to</a:t>
            </a:r>
            <a:r>
              <a:rPr lang="pt-BR" dirty="0"/>
              <a:t> give a </a:t>
            </a:r>
            <a:r>
              <a:rPr lang="pt-BR" dirty="0" err="1"/>
              <a:t>better</a:t>
            </a:r>
            <a:r>
              <a:rPr lang="pt-BR" dirty="0"/>
              <a:t> performance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experience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players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024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5C436-144C-41A0-89BA-B4014044D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Challengers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2A9240-B045-49FC-A6D4-76B7C433B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best</a:t>
            </a:r>
            <a:r>
              <a:rPr lang="pt-BR" dirty="0"/>
              <a:t> </a:t>
            </a:r>
            <a:r>
              <a:rPr lang="pt-BR" dirty="0" err="1"/>
              <a:t>sequence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cards</a:t>
            </a:r>
            <a:r>
              <a:rPr lang="pt-BR" dirty="0"/>
              <a:t> for </a:t>
            </a:r>
            <a:r>
              <a:rPr lang="pt-BR" dirty="0" err="1"/>
              <a:t>each</a:t>
            </a:r>
            <a:r>
              <a:rPr lang="pt-BR" dirty="0"/>
              <a:t> round</a:t>
            </a:r>
          </a:p>
          <a:p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definitions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structure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game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 on OOP</a:t>
            </a:r>
          </a:p>
          <a:p>
            <a:r>
              <a:rPr lang="pt-BR" dirty="0"/>
              <a:t>Time</a:t>
            </a:r>
          </a:p>
          <a:p>
            <a:r>
              <a:rPr lang="pt-BR" dirty="0"/>
              <a:t>Truco </a:t>
            </a:r>
            <a:r>
              <a:rPr lang="pt-BR" dirty="0" err="1"/>
              <a:t>feature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473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C1691-4134-4B78-AEA8-6C2CD655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How</a:t>
            </a:r>
            <a:r>
              <a:rPr lang="pt-BR" dirty="0"/>
              <a:t> it </a:t>
            </a:r>
            <a:r>
              <a:rPr lang="pt-BR" dirty="0" err="1"/>
              <a:t>works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6D474D-222B-443D-B776-51E676BF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Start </a:t>
            </a:r>
            <a:r>
              <a:rPr lang="pt-BR" dirty="0" err="1"/>
              <a:t>the</a:t>
            </a:r>
            <a:r>
              <a:rPr lang="pt-BR" dirty="0"/>
              <a:t> Game</a:t>
            </a:r>
          </a:p>
          <a:p>
            <a:r>
              <a:rPr lang="pt-BR" dirty="0" err="1"/>
              <a:t>Shuffle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Distribute</a:t>
            </a:r>
            <a:r>
              <a:rPr lang="pt-BR" dirty="0"/>
              <a:t> </a:t>
            </a:r>
            <a:r>
              <a:rPr lang="pt-BR" dirty="0" err="1"/>
              <a:t>cards</a:t>
            </a:r>
            <a:endParaRPr lang="pt-BR" dirty="0"/>
          </a:p>
          <a:p>
            <a:r>
              <a:rPr lang="pt-BR" dirty="0"/>
              <a:t>Define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best</a:t>
            </a:r>
            <a:r>
              <a:rPr lang="pt-BR" dirty="0"/>
              <a:t> </a:t>
            </a:r>
            <a:r>
              <a:rPr lang="pt-BR" dirty="0" err="1"/>
              <a:t>card</a:t>
            </a:r>
            <a:r>
              <a:rPr lang="pt-BR" dirty="0"/>
              <a:t> </a:t>
            </a:r>
            <a:r>
              <a:rPr lang="pt-BR" dirty="0" err="1"/>
              <a:t>sequence</a:t>
            </a:r>
            <a:endParaRPr lang="pt-BR" dirty="0"/>
          </a:p>
          <a:p>
            <a:r>
              <a:rPr lang="pt-BR" dirty="0"/>
              <a:t>Players </a:t>
            </a: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card</a:t>
            </a:r>
            <a:endParaRPr lang="pt-BR" dirty="0"/>
          </a:p>
          <a:p>
            <a:r>
              <a:rPr lang="pt-BR" dirty="0"/>
              <a:t>Compare </a:t>
            </a:r>
            <a:r>
              <a:rPr lang="pt-BR" dirty="0" err="1"/>
              <a:t>cards</a:t>
            </a:r>
            <a:endParaRPr lang="pt-BR" dirty="0"/>
          </a:p>
          <a:p>
            <a:r>
              <a:rPr lang="pt-BR" dirty="0"/>
              <a:t>Define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winner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Round</a:t>
            </a:r>
          </a:p>
          <a:p>
            <a:r>
              <a:rPr lang="pt-BR" dirty="0"/>
              <a:t>Define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winner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game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66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6DB49-DE40-4A7C-BBA1-BB0A3AB2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Thank you!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50D25C-F098-4616-ACF1-D45864FEC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 would like </a:t>
            </a:r>
            <a:r>
              <a:rPr lang="pt-BR" dirty="0" err="1"/>
              <a:t>to</a:t>
            </a:r>
            <a:r>
              <a:rPr lang="pt-BR" dirty="0"/>
              <a:t> give </a:t>
            </a: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thank</a:t>
            </a:r>
            <a:r>
              <a:rPr lang="pt-BR" dirty="0"/>
              <a:t> you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TA’s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teacher</a:t>
            </a:r>
            <a:r>
              <a:rPr lang="pt-BR" dirty="0"/>
              <a:t>, as </a:t>
            </a:r>
            <a:r>
              <a:rPr lang="pt-BR" dirty="0" err="1"/>
              <a:t>without</a:t>
            </a:r>
            <a:r>
              <a:rPr lang="pt-BR" dirty="0"/>
              <a:t> </a:t>
            </a:r>
            <a:r>
              <a:rPr lang="pt-BR" dirty="0" err="1"/>
              <a:t>their</a:t>
            </a:r>
            <a:r>
              <a:rPr lang="pt-BR" dirty="0"/>
              <a:t> help I would not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capable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achieve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results</a:t>
            </a:r>
            <a:r>
              <a:rPr lang="pt-BR" dirty="0"/>
              <a:t> I </a:t>
            </a:r>
            <a:r>
              <a:rPr lang="pt-BR" dirty="0" err="1"/>
              <a:t>got</a:t>
            </a:r>
            <a:r>
              <a:rPr lang="pt-BR" dirty="0"/>
              <a:t> with </a:t>
            </a:r>
            <a:r>
              <a:rPr lang="pt-BR" dirty="0" err="1"/>
              <a:t>the</a:t>
            </a:r>
            <a:r>
              <a:rPr lang="pt-BR" dirty="0"/>
              <a:t> final version</a:t>
            </a:r>
          </a:p>
          <a:p>
            <a:r>
              <a:rPr lang="pt-BR" dirty="0" err="1"/>
              <a:t>Thanks</a:t>
            </a:r>
            <a:r>
              <a:rPr lang="pt-BR" dirty="0"/>
              <a:t> </a:t>
            </a:r>
            <a:r>
              <a:rPr lang="pt-BR" dirty="0" err="1"/>
              <a:t>god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also</a:t>
            </a:r>
            <a:r>
              <a:rPr lang="pt-BR" dirty="0"/>
              <a:t> </a:t>
            </a:r>
            <a:r>
              <a:rPr lang="pt-BR" dirty="0" err="1"/>
              <a:t>my</a:t>
            </a:r>
            <a:r>
              <a:rPr lang="pt-BR" dirty="0"/>
              <a:t> Family for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patience</a:t>
            </a:r>
            <a:r>
              <a:rPr lang="pt-BR" dirty="0"/>
              <a:t> </a:t>
            </a:r>
            <a:r>
              <a:rPr lang="pt-BR" dirty="0" err="1"/>
              <a:t>while</a:t>
            </a:r>
            <a:r>
              <a:rPr lang="pt-BR" dirty="0"/>
              <a:t> I </a:t>
            </a:r>
            <a:r>
              <a:rPr lang="pt-BR" dirty="0" err="1"/>
              <a:t>was</a:t>
            </a:r>
            <a:r>
              <a:rPr lang="pt-BR" dirty="0"/>
              <a:t> out </a:t>
            </a:r>
            <a:r>
              <a:rPr lang="pt-BR" dirty="0" err="1"/>
              <a:t>studying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coding</a:t>
            </a:r>
            <a:r>
              <a:rPr lang="pt-BR" dirty="0"/>
              <a:t> in </a:t>
            </a:r>
            <a:r>
              <a:rPr lang="pt-BR" dirty="0" err="1"/>
              <a:t>our</a:t>
            </a:r>
            <a:r>
              <a:rPr lang="pt-BR" dirty="0"/>
              <a:t> </a:t>
            </a:r>
            <a:r>
              <a:rPr lang="pt-BR" dirty="0" err="1"/>
              <a:t>free</a:t>
            </a:r>
            <a:r>
              <a:rPr lang="pt-BR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35652520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168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Bernard MT Condensed</vt:lpstr>
      <vt:lpstr>Calibri</vt:lpstr>
      <vt:lpstr>Calibri Light</vt:lpstr>
      <vt:lpstr>Tema do Office</vt:lpstr>
      <vt:lpstr>Apresentação do PowerPoint</vt:lpstr>
      <vt:lpstr>Olá!!!</vt:lpstr>
      <vt:lpstr>Project goals</vt:lpstr>
      <vt:lpstr>Challengers</vt:lpstr>
      <vt:lpstr>How it works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Salles</dc:creator>
  <cp:lastModifiedBy>Paulo Salles</cp:lastModifiedBy>
  <cp:revision>3</cp:revision>
  <dcterms:created xsi:type="dcterms:W3CDTF">2020-02-29T13:36:07Z</dcterms:created>
  <dcterms:modified xsi:type="dcterms:W3CDTF">2020-02-29T14:23:13Z</dcterms:modified>
</cp:coreProperties>
</file>