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C0A6B49-75C4-42DC-B35C-35959370C2BA}">
          <p14:sldIdLst>
            <p14:sldId id="256"/>
            <p14:sldId id="259"/>
            <p14:sldId id="257"/>
            <p14:sldId id="258"/>
            <p14:sldId id="263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9DA-C5E3-4B12-8548-777C8BFC7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8F4F6-E3A9-4B71-9287-58C7E6BA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9754D-AD8D-4CF6-BCE2-0A3FCD39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EF1DA-05FB-4DD8-883C-5AEE81D3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064D7-E9AF-44EC-9A68-4280F697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9455-BDA6-4687-B0E8-01D17E1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7964E4-6489-4E0D-BD47-D0F0FA0E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21E94-E3A5-4F7B-9710-A7594E83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6309E-7C34-40AD-9DB0-C3FA4D2F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EC0F6-4D98-46E9-BEBE-DCF2E1FF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7251F-FABD-4759-B476-ED25D0EF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602A0-DC98-4289-98C6-A568FD51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8431D-D6FF-4746-BF73-BAC25E1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52AA1-756B-4BA8-847B-09886D69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B6DD1-ABC0-4001-867E-02EE0BA4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1CC-E608-4DC0-A08F-93427AA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5DC53-7BA7-450B-A554-3A823433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52A0C-B38C-4D2B-94E4-8121E726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CC6E-3A33-4DD3-9A66-67592211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2A42A-4CB9-4301-9F02-03A1042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7DE5-276D-4342-9543-BF0360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299BA-C06F-4A65-80C9-F0A4E764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4A3F5-6E77-4575-B2D8-A01D6D4C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47820-C300-4E9A-9524-BEAA86C3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B9A14-5A80-4731-9A5A-4241AFE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0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AB72A-C3E9-4C73-B55F-178D5FB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D3A4E-9F5B-4D2C-8857-88E22D69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7657D-5177-4A9D-A6CA-8810AB38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1CA4F-3DF9-43CB-A507-836ED981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104E9-C636-4F9F-BED5-5AD62508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93158-FBA5-4EE8-8084-E74A0D79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4B73-BAD1-41A9-B432-B994D4B8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DB51B-A793-4FDB-B140-D230B1C3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4B0D87-416C-45D0-9EA2-EA775B1E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AC7917-7BA9-4E17-8BE7-6B9A2AD25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90E19D-C55D-421E-A579-725B2047F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4DD616-476A-4A0B-B121-E3093F1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A7168-85AA-4257-9569-03FE8050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E18AA4-C9FE-42DA-ADC6-0853148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6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0C3FA-6F1A-40D6-847A-82735282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CB354B-EF24-4926-8955-C8381C9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D1B95C-63F5-42FE-9FBF-B5AB36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98439-D706-42AD-8EA5-C6415F0B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8E5509-0477-4BAD-B4EB-EF33F7BB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436798-8BE7-46FC-92CC-F889494F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F2BC62-4406-4AF6-848E-5123CEB9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5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282B-7FD2-45EB-981C-7A89E2B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D1764-2E20-497A-B203-D403C13D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661D8-3030-443B-8F17-1BE913EC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C4792-1E91-4B3B-8B3E-262E168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C6F04-B139-4C2A-B626-47E5D5F0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D9231-5E37-4A32-99BF-7E3B9B5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19CA-9D5F-4F6A-A40A-1BECAA9A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216BF9-9587-4F5C-98D2-2955CB5E4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55A32-F5F2-45A9-B5F7-B7466E2B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42815-1507-4431-A049-91885F24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1BA97-AD21-4C6B-B6E8-C98B1F32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73735-F4D2-4FC2-9EC5-64DD865E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646EE9-1710-4E22-8106-5D705EE0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7D520-928B-43A6-AE74-46777946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ACA5-F1BA-42B6-8330-0A1D1C5D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7FFA0-DA21-4201-A709-269D076AE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CDC1A-3713-4C7D-BDB5-5F2E79B4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84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320327-0ABE-4396-AB08-08D0A22A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27" y="728923"/>
            <a:ext cx="4548146" cy="454814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11854B-ABE9-49B5-8286-DCFD281A0937}"/>
              </a:ext>
            </a:extLst>
          </p:cNvPr>
          <p:cNvSpPr txBox="1"/>
          <p:nvPr/>
        </p:nvSpPr>
        <p:spPr>
          <a:xfrm>
            <a:off x="2291754" y="5277069"/>
            <a:ext cx="760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Ironhack</a:t>
            </a:r>
            <a:r>
              <a:rPr lang="pt-BR" sz="3600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pt-BR" sz="3600" dirty="0" err="1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WebDev</a:t>
            </a:r>
            <a:r>
              <a:rPr lang="pt-BR" sz="3600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 PT6 São Paulo </a:t>
            </a:r>
          </a:p>
          <a:p>
            <a:pPr algn="ctr"/>
            <a:r>
              <a:rPr lang="pt-BR" sz="3600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Projeto Módulo 1 - Paulo Salles</a:t>
            </a:r>
          </a:p>
        </p:txBody>
      </p:sp>
    </p:spTree>
    <p:extLst>
      <p:ext uri="{BB962C8B-B14F-4D97-AF65-F5344CB8AC3E}">
        <p14:creationId xmlns:p14="http://schemas.microsoft.com/office/powerpoint/2010/main" val="21858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FA44-9E45-4AD4-AD72-1C79C6A6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err="1">
                <a:solidFill>
                  <a:schemeClr val="bg2">
                    <a:lumMod val="25000"/>
                  </a:schemeClr>
                </a:solidFill>
              </a:rPr>
              <a:t>Hello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57136-F054-402D-9898-26135E2A610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I’m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Paulo Salles,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lives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in São Paulo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I’m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passionate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by Technology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Bacharel in Computer Engineering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Experience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Infrasctructure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UC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Solutions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Tricolor by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heart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8B453-83CA-4272-9B2D-285FC847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1A5FE6-0AF9-43CD-85CD-4E5EF516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75" y="3308756"/>
            <a:ext cx="541453" cy="5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BDCF-5CB6-45C5-9097-6A6E308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Project goals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69EBC-548D-47C1-BF4F-D637DF986B3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12700" cap="rnd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bevel/>
          </a:ln>
        </p:spPr>
        <p:txBody>
          <a:bodyPr/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a truco game with all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rules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Use all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knowledge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learned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modulo 1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Use DOM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give a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better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experience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players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7DC330-E835-44FF-ADBD-68627FE8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2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C436-144C-41A0-89BA-B4014044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Challengers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A9240-B045-49FC-A6D4-76B7C433BD91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gradFill flip="none" rotWithShape="1">
              <a:gsLst>
                <a:gs pos="1500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best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sequence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cards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each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round</a:t>
            </a: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definitions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how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structure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game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code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based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on OOP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Time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Truco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feature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08CABB-9611-44DF-BCBA-AA84A4EF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7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B115C-3C79-4B9E-AD0F-8B6BA1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Big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Mistakes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71FD3-80F4-47B7-9641-598672C2480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Typos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Variable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names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Using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wrong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specific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functions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Functions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with too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functions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F5DD2-B61A-4F8F-B78E-678ABAAE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1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C1691-4134-4B78-AEA8-6C2CD655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/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How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it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works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D474D-222B-443D-B776-51E676BFD58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Start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Game</a:t>
            </a: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Shuffle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Distribute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cards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best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card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sequence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Players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select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card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Compare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cards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winner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Round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winner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game Score 12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DB3375-0690-4D00-A374-5EC23095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6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3511A-5CC5-46EB-A947-6FF9EB9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Game board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CF4A89-CF80-4F8B-BE71-119C4324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82" y="1690688"/>
            <a:ext cx="8768618" cy="43227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884069-5FF9-45EC-B667-5CD9C515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6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DB49-DE40-4A7C-BBA1-BB0A3AB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Thank you!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0D25C-F098-4616-ACF1-D45864FE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 would like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give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my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thank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you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my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TA’s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teacher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, as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without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their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help I would not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capable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achieve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I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got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Thanks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u="sng" dirty="0" err="1">
                <a:solidFill>
                  <a:schemeClr val="bg2">
                    <a:lumMod val="25000"/>
                  </a:schemeClr>
                </a:solidFill>
              </a:rPr>
              <a:t>also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my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Family for all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patience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DC711-4C94-4AE7-94AE-16C21E8B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65" y="142612"/>
            <a:ext cx="1401355" cy="1401355"/>
          </a:xfrm>
          <a:prstGeom prst="rect">
            <a:avLst/>
          </a:prstGeom>
          <a:effectLst>
            <a:outerShdw blurRad="838200" dist="50800" dir="5400000" algn="ctr" rotWithShape="0">
              <a:schemeClr val="accent6">
                <a:lumMod val="20000"/>
                <a:lumOff val="80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25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Tema do Office</vt:lpstr>
      <vt:lpstr>Apresentação do PowerPoint</vt:lpstr>
      <vt:lpstr>Hello!!!</vt:lpstr>
      <vt:lpstr>Project goals</vt:lpstr>
      <vt:lpstr>Challengers</vt:lpstr>
      <vt:lpstr>Big Mistakes </vt:lpstr>
      <vt:lpstr>How it works</vt:lpstr>
      <vt:lpstr>Game board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Salles</dc:creator>
  <cp:lastModifiedBy>Paulo Salles</cp:lastModifiedBy>
  <cp:revision>12</cp:revision>
  <dcterms:created xsi:type="dcterms:W3CDTF">2020-02-29T13:36:07Z</dcterms:created>
  <dcterms:modified xsi:type="dcterms:W3CDTF">2020-02-29T18:57:08Z</dcterms:modified>
</cp:coreProperties>
</file>