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x_tail six_tail" initials="ss" lastIdx="4" clrIdx="0">
    <p:extLst>
      <p:ext uri="{19B8F6BF-5375-455C-9EA6-DF929625EA0E}">
        <p15:presenceInfo xmlns:p15="http://schemas.microsoft.com/office/powerpoint/2012/main" userId="2fe03bf4f82fd2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08:08:47.46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5:59.8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24575,'0'15'0,"0"0"0,1 0 0,1-1 0,0 1 0,1 0 0,1-1 0,0 0 0,0 0 0,2 0 0,0-1 0,10 17 0,-10-17 0,0-1 0,-1 1 0,-1 0 0,0 0 0,3 15 0,-5-16 0,1-1 0,0 0 0,0 0 0,2 0 0,-1-1 0,1 1 0,0-1 0,9 11 0,-8-10 0,1 0 0,-1 0 0,-1 1 0,0 0 0,-1 0 0,0 0 0,-1 0 0,0 1 0,-1-1 0,0 1 0,-1 16 0,11 47 0,-9-54-341,0 1 0,-1 0-1,-2 26 1,0-30-6485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5.10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 0 24575,'117'0'0,"-117"1"0,0 0 0,0-1 0,0 1 0,0 0 0,0 0 0,0-1 0,0 1 0,-1-1 0,1 1 0,0 0 0,0-1 0,-1 1 0,1 0 0,0-1 0,-1 1 0,1-1 0,-1 1 0,1-1 0,-1 1 0,1-1 0,-1 1 0,1-1 0,-1 0 0,1 1 0,-1-1 0,1 0 0,-1 1 0,0-1 0,-28 26 0,23-21 0,-3 5 0,0 1 0,0 0 0,1 1 0,1 0 0,-10 19 0,-1 1 0,15-26-170,1 0-1,-1-1 0,1 1 1,1 0-1,-1 0 0,1 0 1,-2 13-1,3-11-6655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5.57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24575,'3'0'0,"6"0"0,4 0 0,3 0 0,0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6.0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64 24575,'0'-4'0,"3"-1"0,5 1 0,5 0 0,0-2 0,2-1 0,-2-2 0,-4-3 0,-2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6.73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24575,'0'4'0,"0"4"0,0 5 0,0 4 0,0 2 0,0 2 0,0 1 0,0 0 0,0 0 0,0 0 0,0 0 0,0-1 0,0 1 0,0-1 0,0 0 0,0 0 0,0 0 0,0-3-8191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7.66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24575,'0'4'0,"0"4"0,0 5 0,0 4 0,3-1 0,5-4 0,5-3 0,4-4 0,2-2 0,2-2 0,1-1 0,0 0 0,0-1 0,-4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54.98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24575,'4'0'0,"4"0"0,5 0 0,4 0 0,2 0 0,2 0 0,1 0 0,0 0 0,0 0 0,0 0 0,-4 3 0,-4 6 0,-6 3 0,-3 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55.66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17 24575,'3'0'0,"6"0"0,4 0 0,3 0 0,4 0 0,1 0 0,0 0 0,1 0 0,0 0 0,-3-3 0,-2-2 0,0 1 0,-3 0-8191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56.47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55 0 24575,'-1'13'0,"-1"-1"0,0 0 0,-1 0 0,0 0 0,-9 21 0,-7 23 0,14-36 0,3-16 0,1 0 0,0 0 0,0 0 0,0 0 0,0 0 0,1 0 0,0 8 0,0-10 0,1-1 0,-1 0 0,1 1 0,-1-1 0,1 0 0,0 0 0,-1 0 0,1 0 0,0 1 0,0-1 0,0 0 0,0 0 0,0 0 0,0-1 0,0 1 0,0 0 0,0 0 0,0-1 0,1 1 0,-1 0 0,0-1 0,0 1 0,1-1 0,-1 0 0,0 1 0,1-1 0,-1 0 0,1 0 0,1 0 0,31 6 0,-6-1 0,0-1 0,0-1 0,46-1 0,-53-7 120,-22 5-144,1 0-1,0 0 1,0 0 0,-1 0-1,1 0 1,0 0 0,0-1-1,0 1 1,-1 0 0,1 0-1,0 0 1,0 0 0,-1 0-1,1 0 1,0 0-1,0-1 1,0 1 0,0 0-1,-1 0 1,1 0 0,0 0-1,0-1 1,0 1 0,0 0-1,0 0 1,-1-1 0,1 1-1,0 0 1,0 0 0,0 0-1,0-1 1,0 1 0,0 0-1,0 0 1,0-1 0,0 1-1,0 0 1,0 0 0,0-1-1,0 1 1,0 0 0,0 0-1,0-1 1,0 1-1,0 0 1,1 0 0,-1 0-1,0-1 1,0 1 0,0 0-1,0 0 1,0 0 0,1-1-1,-1 1 1,0 0 0,0 0-1,0 0 1,0 0 0,1 0-1,-1-1 1,-10-2-6802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57.20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24575,'0'4'0,"4"5"0,1 4 0,-1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57.92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13 24575,'131'3'0,"141"-6"0,-238-5-1365,-21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01.3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1150 1 24575,'-37'-1'0,"1"2"0,0 2 0,-1 1 0,1 1 0,-38 12 0,-154 62 0,125-41 0,-72 31 0,135-49 0,2 1 0,0 2 0,2 2 0,-37 32 0,64-48 0,1 0 0,0 1 0,-9 14 0,-22 25 0,30-39-20,1 0 0,-1 1 0,2 0 0,0 0 0,-11 23 0,3-4-1225,6-16-5581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59.23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25 24575,'63'-19'0,"-51"18"0,0-1 0,1 1 0,-1 0 0,0 1 0,1 0 0,16 3 0,-26-3 0,-1 1 0,1 0 0,-1 0 0,1-1 0,-1 1 0,0 1 0,1-1 0,-1 0 0,0 1 0,0-1 0,0 1 0,0-1 0,0 1 0,0 0 0,0 0 0,-1 0 0,1 0 0,-1 0 0,1 0 0,-1 1 0,0-1 0,0 0 0,0 1 0,0-1 0,0 1 0,0-1 0,-1 1 0,1 0 0,-1-1 0,0 1 0,0 2 0,7 51-1365,-3-42-5461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0.15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 23 24575,'-4'0'0,"-1"-4"0,4-1 0,6 1 0,5 0 0,5 1 0,3 2 0,3 0 0,1 0 0,0 1 0,0 0 0,0 1 0,-3-1-8191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1.60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14 3 24575,'-7'45'0,"5"-38"0,1 1 0,0-1 0,0 1 0,0 0 0,1-1 0,1 15 0,0-20 0,-1 0 0,1 0 0,0 0 0,0 0 0,0 0 0,0 0 0,0-1 0,0 1 0,0 0 0,1-1 0,-1 1 0,1-1 0,-1 1 0,1-1 0,0 0 0,-1 1 0,1-1 0,0 0 0,0 0 0,0 0 0,0-1 0,0 1 0,0 0 0,0-1 0,0 1 0,0-1 0,0 0 0,0 1 0,4-1 0,-4-1 0,0 1 0,1 0 0,-1 0 0,0-1 0,0 1 0,0-1 0,0 0 0,0 1 0,0-1 0,0 0 0,0 0 0,-1-1 0,1 1 0,0 0 0,0 0 0,-1-1 0,1 1 0,-1-1 0,1 0 0,-1 1 0,0-1 0,0 0 0,0 0 0,0 0 0,0 1 0,0-1 0,0 0 0,0-1 0,0-3 0,3-6 0,-1-1 0,0 0 0,1-20 0,-4 32 4,0 0 0,0-1-1,0 1 1,0-1 0,0 1 0,-1 0-1,1-1 1,0 1 0,-1 0 0,1-1-1,0 1 1,-1 0 0,0-1 0,1 1-1,-1 0 1,0 0 0,0 0 0,1 0-1,-1 0 1,0 0 0,0 0 0,0 0-1,0 0 1,-1 0 0,1 0 0,0 1-1,0-1 1,0 0 0,-1 1 0,1-1-1,-2 0 1,-1 0-139,1 0 0,-1 1 0,0-1 0,1 1 0,-1-1 0,0 1 0,1 0 0,-1 1 0,0-1 0,-6 2 0,-4 3-6691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2.5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47 0 24575,'-1'20'0,"-1"0"0,-1-1 0,-1 1 0,-8 26 0,-5 25 0,13-36-297,2 1 0,1-1 0,4 38 0,-3-69 120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3.32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24575,'4'0'0,"4"0"0,5 0 0,4 0 0,-2 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4.80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171 1 24575,'-12'0'0,"0"0"0,-1 0 0,0 0 0,0 1 0,1 1 0,-25 6 0,34-7 0,-1 1 0,1 0 0,0 0 0,-1-1 0,1 2 0,0-1 0,0 0 0,0 1 0,0-1 0,1 1 0,-1 0 0,1 0 0,0 0 0,0 0 0,0 1 0,0-1 0,0 0 0,1 1 0,-1-1 0,1 1 0,0 0 0,0-1 0,0 1 0,0 5 0,1-6 0,-1-1 0,1 0 0,0 0 0,0 1 0,0-1 0,0 0 0,0 0 0,0 0 0,1 1 0,-1-1 0,1 0 0,-1 0 0,1 0 0,0 0 0,0 0 0,0 0 0,0 0 0,0 0 0,0 0 0,1 0 0,-1 0 0,4 2 0,-2-2 0,-1 0 0,1 0 0,0-1 0,0 1 0,1-1 0,-1 0 0,0 0 0,0 0 0,1 0 0,-1-1 0,0 1 0,1-1 0,-1 0 0,4 0 0,-2 0 0,0-1 0,0 1 0,1-1 0,-1 0 0,0 0 0,0 0 0,0-1 0,0 0 0,0 0 0,-1 0 0,1 0 0,-1-1 0,1 0 0,-1 0 0,0 0 0,0 0 0,0-1 0,0 1 0,-1-1 0,4-5 0,-3 0-227,0 1-1,0-1 1,-1 1-1,-1-1 1,3-11-1,-3 4-6598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5.75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43 24575,'57'1'0,"-21"1"0,-1-2 0,1-2 0,63-11 0,-64 9 0,-30 5 0,0-1 0,0 0 0,0-1 0,0 1 0,0-1 0,0 0 0,0 0 0,0-1 0,-1 1 0,1-1 0,7-4 0,-13 6 3,1-1-1,0 1 1,0-1 0,0 1-1,-1-1 1,1 1 0,0-1-1,0 1 1,-1 0-1,1-1 1,0 1 0,-1-1-1,1 1 1,-1 0-1,1-1 1,-1 1 0,1 0-1,0-1 1,-1 1 0,1 0-1,-1 0 1,1 0-1,-1-1 1,0 1 0,1 0-1,-1 0 1,1 0-1,-1 0 1,1 0 0,-1 0-1,1 0 1,-1 0 0,1 0-1,-1 0 1,0 1-1,-23-5-1461,6 3-5367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6.28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24575,'0'3'0,"0"5"0,0 5 0,0 4 0,0 2 0,0 2 0,0-3-8191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6.86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236 1 24575,'-7'1'0,"-1"1"0,0 1 0,1 0 0,0 0 0,-1 0 0,1 1 0,0 0 0,1 0 0,-1 0 0,1 1 0,0 0 0,-6 6 0,-11 8 0,10-6 0,0 0 0,1 0 0,1 1 0,0 0 0,-13 25 0,15-25 0,8-12-74,-18 31 278,19-32-243,-1 0 1,1-1 0,0 1-1,-1 0 1,1-1 0,0 1-1,-1 0 1,1 0 0,0-1-1,0 1 1,0 0 0,0 0-1,0-1 1,-1 1 0,1 0-1,1 0 1,-1-1 0,0 1-1,0 0 1,0 0 0,0-1-1,0 1 1,1 0 0,-1 0-1,0-1 1,1 1 0,-1 0 0,1-1-1,-1 1 1,0 0 0,1-1-1,-1 1 1,1-1 0,0 1-1,-1-1 1,1 1 0,-1-1-1,2 1 1,9 2-6788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07.4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24575,'4'0'0,"4"0"0,5 0 0,4 0 0,2 0 0,2 0 0,0 0 0,1 0 0,0 0 0,0 0 0,0 0 0,0 0 0,-1 0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02.2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0 24575,'-1'68'0,"3"76"0,-2-142 0,0-1 0,0 1 0,0-1 0,0 1 0,0-1 0,0 1 0,0-1 0,1 1 0,-1-1 0,1 1 0,-1-1 0,1 1 0,0-1 0,-1 0 0,1 0 0,0 1 0,0-1 0,0 0 0,0 0 0,0 0 0,0 0 0,0 0 0,0 0 0,1 0 0,-1 0 0,0 0 0,0-1 0,1 1 0,-1 0 0,1-1 0,-1 1 0,1-1 0,-1 0 0,0 1 0,1-1 0,-1 0 0,1 0 0,2 0 0,6-1 0,-1-1 0,0-1 0,0 1 0,-1-1 0,15-7 0,21-6 0,-3 12 18,79 4-1,-49 2-1417,-53-2-5426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9:50.40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174 43 24575,'-6'3'0,"0"1"0,0-1 0,0 1 0,1 0 0,-1 0 0,1 0 0,0 1 0,0 0 0,1 0 0,-1 0 0,-3 7 0,-6 11 0,2 1 0,0 1 0,2 0 0,1 0 0,1 1 0,-7 40 0,1-12 0,10-37 0,1-1 0,0 1 0,2-1 0,0 1 0,1 0 0,0 0 0,1 0 0,1-1 0,1 1 0,0-1 0,2 1 0,-1-1 0,2-1 0,0 1 0,1-1 0,1 0 0,0 0 0,1-1 0,0 0 0,1 0 0,1-1 0,14 13 0,-9-12 0,0-1 0,1-1 0,1 0 0,36 16 0,81 27 0,-131-53 0,42 13 0,55 10 0,-5-2 0,-33-7 0,0-3 0,1-2 0,1-3 0,103-1 0,-153-6 0,0 0 0,0 2 0,0 0 0,0 0 0,16 7 0,-15-5 0,-1 0 0,1-1 0,0-1 0,25 2 0,-10-6 0,57-9 0,-57 5 0,52-2 0,-32 8 0,-20 0 0,1-1 0,-1-1 0,1-2 0,33-7 0,-47 6 0,-1-1 0,1 0 0,-1-1 0,-1-1 0,1-1 0,17-11 0,-29 15 0,1 0 0,-1 0 0,-1 0 0,1-1 0,-1 1 0,1-1 0,-2 0 0,1-1 0,0 1 0,-1-1 0,0 1 0,0-1 0,-1 0 0,1 0 0,-1 0 0,-1 0 0,1-1 0,-1 1 0,0 0 0,0-11 0,-1 13 0,-3-247 0,1 236 0,-2 1 0,0 0 0,-1 0 0,0 1 0,-1 0 0,-1 0 0,0 0 0,0 0 0,-1 1 0,-14-15 0,-18-33 0,35 54 0,0 0 0,0 0 0,0 0 0,-1 0 0,-6-5 0,-22-24 0,24 22 0,-1 1 0,0 0 0,-1 0 0,0 1 0,0 1 0,-1 0 0,-1 0 0,1 2 0,-2-1 0,1 2 0,-1 0 0,0 1 0,0 0 0,-1 1 0,0 1 0,-25-3 0,-107-14 0,73 12 0,34 4 0,-55-2 0,-328 8 0,401-2 0,0-2 0,-1-1 0,-34-9 0,34 7 0,0 0 0,-1 2 0,-27-1 0,42 4 0,-13 2 0,0-2 0,1 0 0,-1-2 0,0 0 0,1-2 0,-36-11 0,50 13 20,0 1 0,1-1 0,-1 1 0,-1 1 0,-10-1 0,16 1-77,1 1 0,0 0 0,0 0 0,0 0-1,0 0 1,0 1 0,0-1 0,-1 1 0,1-1 0,0 1 0,0 0 0,0 0-1,0 0 1,1 0 0,-1 0 0,0 0 0,0 0 0,0 0 0,1 1 0,-1-1 0,1 1-1,-1-1 1,1 1 0,0 0 0,-2 2 0,-2 9-6769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9:51.4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67 0 24575,'0'446'0,"-1"-426"0,-1 0 0,-7 29 0,-2 10 0,-9 31 0,14-72 0,1 0 0,1 0 0,1 0 0,-1 31 0,3-17 0,1-14 0,0 0 0,0 0 0,2-1 0,4 21 0,-5-33 0,1 1 0,0-1 0,0 0 0,0 1 0,1-1 0,-1 0 0,1-1 0,1 1 0,-1 0 0,1-1 0,-1 0 0,1 0 0,1 0 0,-1 0 0,0 0 0,1-1 0,6 4 0,9 4 0,0-1 0,1-1 0,0 0 0,1-2 0,0 0 0,0-2 0,0 0 0,0-1 0,1-2 0,0 0 0,30-2 0,451-1 0,-481 3 0,1 0 0,-1 2 0,1 1 0,42 14 0,-44-11 0,1-2 0,0 0 0,0-1 0,47 2 0,-64-7-88,0 1-10,0-1 0,0 0-1,-1 0 1,1 0 0,0-1 0,0 0-1,0 0 1,-1-1 0,1 0 0,0 0-1,-1 0 1,9-5 0,-4-2-6728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9:52.1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24575,'0'21'0,"1"-1"0,1 0 0,6 33 0,-6-47 0,-1 0 0,1 0 0,0 0 0,1 0 0,-1 0 0,1-1 0,1 1 0,-1-1 0,0 0 0,1 0 0,0 0 0,1 0 0,-1-1 0,1 1 0,8 5 0,-6-6 0,-2 0 0,1 0 0,0 1 0,-1-1 0,0 1 0,0 0 0,0 0 0,-1 1 0,1 0 0,-1-1 0,-1 1 0,1 1 0,-1-1 0,5 13 0,-6-10 0,-1 0 0,1-1 0,-1 1 0,-1 0 0,0 0 0,0 0 0,0 0 0,-1 0 0,-1 0 0,0-1 0,-4 15 0,1-7-1365,1-1-5461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03.17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101 0 24575,'-20'63'0,"-4"87"0,18-113 0,-1-1 0,-3 0 0,-20 54 0,29-88 0,1 0 0,-1 0 0,1 0 0,-1 0 0,1 0 0,0 0 0,-1 1 0,1-1 0,0 0 0,1 0 0,-1 0 0,0 0 0,1 0 0,-1 0 0,1 0 0,-1 0 0,1 0 0,0 0 0,0 0 0,1 2 0,1 0 0,-1-1 0,1 0 0,0 0 0,0 0 0,1-1 0,-1 1 0,0-1 0,1 1 0,-1-1 0,5 1 0,12 5 0,0 0 0,1-2 0,29 5 0,-23-5 0,21 7 0,-1-3 0,1-1 0,1-3 0,57 1 0,-43-5-35,-42 0-231,1-2 0,-1 0 0,1-1 0,36-6 0,-44 2-6560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03.91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 19 24575,'-3'117'0,"6"126"0,-3-242 0,0 0 0,0 0 0,0 0 0,0 0 0,0 0 0,0 0 0,0 0 0,0 0 0,0-1 0,0 1 0,0 0 0,1 0 0,-1 0 0,0 0 0,1 0 0,-1 0 0,1-1 0,-1 1 0,1 0 0,-1 0 0,1 0 0,0-1 0,-1 1 0,1 0 0,0-1 0,0 1 0,-1-1 0,1 1 0,0-1 0,0 1 0,0-1 0,0 0 0,1 1 0,-1-1 0,0-1 0,1 0 0,-1 1 0,0-1 0,1 0 0,-1 0 0,0 0 0,0 0 0,0 0 0,0 0 0,0 0 0,0 0 0,0-1 0,0 1 0,0 0 0,0 0 0,-1-1 0,1 1 0,-1-1 0,2-1 0,26-52 0,-20 44 0,-2-1 0,1 0 0,-2-1 0,7-18 0,1-18 0,2 1 0,22-47 0,-23 57-1365,-9 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04.26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39.2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25 5 24575,'-2'40'0,"-7"45"0,3-46 0,1 52 0,4-47 0,0-24 0,1 0 0,0-1 0,2 1 0,0 0 0,1 0 0,1-1 0,12 37 0,-7-38 0,-1 1 0,-2 0 0,0 1 0,5 26 0,-10-44 0,-1 1 0,1-1 0,0 1 0,0-1 0,0 0 0,1 1 0,-1-1 0,0 0 0,1 0 0,-1 0 0,1 0 0,0 0 0,0 0 0,0 0 0,0 0 0,0-1 0,0 1 0,0-1 0,5 2 0,55 20 0,-11-4 0,-41-15 0,1 1 0,-1-1 0,1-1 0,0 0 0,0-1 0,0 0 0,0 0 0,0-1 0,0-1 0,16 0 0,-11-1 0,0-1 0,0-1 0,-1 0 0,1-1 0,-1 0 0,25-12 0,6 4 0,-43 11 0,1 1 0,-1 0 0,0-1 0,1 1 0,-1-1 0,0 0 0,0 0 0,0 0 0,0-1 0,0 1 0,0-1 0,0 1 0,0-1 0,-1 0 0,1 0 0,-1 0 0,1-1 0,-1 1 0,0-1 0,0 1 0,0-1 0,0 0 0,0 1 0,1-5 0,2-6 0,-1 1 0,0-1 0,-1 0 0,-1 0 0,0 0 0,0-17 0,-4-86 0,-1 42 0,4 26 0,-1-49 0,0 89 0,-1 0 0,-1-1 0,1 1 0,-1 0 0,-1-1 0,1 1 0,-1 0 0,-7-12 0,4 12 0,0 0 0,0 0 0,0 1 0,-1-1 0,0 2 0,-1-1 0,0 1 0,0 0 0,0 0 0,0 1 0,-1 0 0,0 1 0,0 0 0,0 0 0,-1 1 0,-17-3 0,2 1 0,0 2 0,-1 1 0,0 1 0,1 2 0,-34 3 0,22 2-147,-55 16 0,65-15-924,12-3-5755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40.50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 24575,'96'-2'0,"105"5"0,-138 7 0,-44-6 0,0-1 0,27 1 0,59-2 0,172-6 0,-214-6 0,-44 6 0,1 1 0,25-1 0,338 5 0,-367 0 0,0 1 0,27 6 0,29 2 0,36 10-1365,-92-19-5461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49.03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1296 0 24575,'-69'2'0,"-96"13"0,91-9 0,49-5 0,1 1 0,-31 7 0,1 1 0,0-1 0,0-3 0,-93-2 0,127-3 0,0 1 0,-33 8 0,-1-1 0,3 1 0,-25 1 0,52-9 0,1 1 0,-1 1 0,1 1 0,1 1 0,-1 1 0,1 1 0,0 1 0,-23 14 0,44-23 0,1 1 0,0-1 0,-1 0 0,1 1 0,-1-1 0,1 0 0,-1 0 0,1 1 0,-1-1 0,1 0 0,-1 0 0,1 0 0,0 0 0,-1 1 0,0-1 0,1 0 0,-1 0 0,1 0 0,-1 0 0,1 0 0,-1 0 0,1-1 0,-1 1 0,1 0 0,-1 0 0,1 0 0,-1 0 0,1 0 0,0-1 0,-1 1 0,1 0 0,-1-1 0,1 1 0,-1 0 0,1 0 0,0-1 0,-1 1 0,1-1 0,0 1 0,-1-1 0,0-26 0,17-29 0,-14 49 0,1 0 0,1 0 0,-1 0 0,1 1 0,0-1 0,1 1 0,-1 0 0,1 0 0,10-9 0,-15 15 0,0 0 0,1 0 0,-1 0 0,0 0 0,0-1 0,0 1 0,0 0 0,1 0 0,-1 0 0,0 0 0,0 0 0,0 0 0,0 0 0,1 0 0,-1 0 0,0 0 0,0 0 0,0 0 0,0 0 0,1 0 0,-1 0 0,0 0 0,0 1 0,0-1 0,0 0 0,1 0 0,-1 0 0,0 0 0,0 0 0,0 0 0,0 0 0,0 0 0,1 1 0,-1-1 0,0 0 0,0 0 0,0 0 0,0 0 0,0 0 0,0 1 0,0-1 0,0 0 0,0 0 0,0 0 0,1 0 0,-1 1 0,0-1 0,0 0 0,-4 13 0,-9 10 0,-5-1 0,11-13 0,0-1 0,1 1 0,-1 0 0,2 0 0,-1 0 0,1 1 0,1 0 0,-7 19 0,-2 11 0,10-31 0,-1 0 0,1 0 0,1 0 0,0 0 0,0 1 0,1-1 0,-1 14 0,3-21 0,-1 0 0,1-1 0,0 1 0,-1-1 0,1 1 0,0-1 0,0 1 0,0-1 0,1 0 0,-1 0 0,0 1 0,0-1 0,1 0 0,-1 0 0,0 0 0,1 0 0,-1-1 0,1 1 0,-1 0 0,1 0 0,0-1 0,-1 1 0,1-1 0,0 0 0,2 1 0,45 5 0,-47-6 0,47 1-7,-36-2-219,0 1 0,0 0-1,0 1 1,0 1-1,17 4 1,-16-2-6600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50.53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1133 24 24575,'-1'-1'0,"1"0"0,-1 0 0,1 0 0,-1 0 0,0 0 0,0-1 0,1 1 0,-1 1 0,0-1 0,0 0 0,0 0 0,0 0 0,0 0 0,0 1 0,0-1 0,-1 0 0,1 1 0,0-1 0,0 1 0,0 0 0,-1-1 0,1 1 0,0 0 0,0 0 0,-1-1 0,1 1 0,-2 0 0,-43-3 0,40 3 0,-471-1 0,230 3 0,223-1 0,-47 9 0,46-6 0,-45 3 0,57-7-170,0 0-1,-1 1 0,1 1 1,0 0-1,0 0 0,1 2 1,-22 7-1,22-5-6655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08:08:49.37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51.6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152 0 24575,'-2'7'0,"0"-1"0,0 0 0,0 0 0,-1 0 0,1-1 0,-2 1 0,1-1 0,0 1 0,-1-1 0,-6 5 0,-7 15 0,-11 18 0,15-24 0,1 1 0,0 0 0,-9 24 0,19-38 0,0 0 0,0 0 0,0 0 0,1 0 0,0 0 0,0 0 0,1 0 0,-1 1 0,1-1 0,1 0 0,-1 0 0,1 0 0,0 0 0,1 0 0,-1 0 0,4 9 0,2-5 0,0 0 0,0-1 0,0-1 0,1 1 0,1-1 0,-1 0 0,1-1 0,0 0 0,1 0 0,15 7 0,32 26 0,-50-34-136,0-2-1,0 1 1,1-1-1,0 0 1,0-1-1,0 1 1,0-2-1,0 1 0,10 1 1,-2-2-6690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10.14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329 90 24575,'-1'10'0,"-1"-1"0,1 1 0,-2 0 0,1 0 0,-1-1 0,-6 13 0,4-11 0,1 0 0,1 1 0,-1-1 0,0 14 0,0 19 0,-7 46 0,6-58 0,1 0 0,1 0 0,2 0 0,6 64 0,-4-93 0,-1 0 0,1 0 0,0-1 0,0 1 0,0-1 0,0 1 0,0 0 0,1-1 0,-1 0 0,1 1 0,0-1 0,-1 0 0,1 0 0,0 0 0,0 0 0,0 0 0,1-1 0,-1 1 0,0 0 0,1-1 0,-1 0 0,1 0 0,-1 1 0,4 0 0,10 3 0,-1-1 0,0-1 0,22 3 0,3 1 0,-1 2 0,1-2 0,0-1 0,1-2 0,54-2 0,-5-4 0,137 4 0,-164 8 0,-44-6 0,0-1 0,28 2 0,92-8 0,104 5 0,-180 8 0,-44-6 0,1 0 0,25 0 0,528-5 0,-569 1 0,0 0 0,-1 0 0,1-1 0,0 1 0,0-1 0,0 0 0,0 0 0,-1 0 0,1 0 0,0-1 0,-1 1 0,1-1 0,-1 0 0,0 0 0,0 0 0,1-1 0,-1 1 0,-1-1 0,1 1 0,0-1 0,3-5 0,-2 1 0,-1 0 0,1 0 0,-1-1 0,-1 1 0,1-1 0,-1 0 0,-1 0 0,1 1 0,0-16 0,0 5 0,1 0 0,1 0 0,7-21 0,-5 23 0,-1-1 0,-1-1 0,3-28 0,3-47 0,-4 59 0,0-52 0,-4 42 0,-1 30 0,0 0 0,-1 1 0,0-1 0,-1 1 0,0-1 0,-7-24 0,7 36 0,0 0 0,0 0 0,-1 0 0,1 0 0,-1 0 0,0 1 0,1-1 0,-1 1 0,0-1 0,0 1 0,0 0 0,0-1 0,0 1 0,0 0 0,-1 0 0,1 1 0,0-1 0,0 0 0,-3 0 0,-55-7 0,29 5 0,-22-4 0,-1 3 0,-106 5 0,53 2 0,-10-5 0,-126 4 0,217 2 0,-47 13 0,51-11 0,-1 0 0,-44 3 0,52-7 0,1 0 0,-1 1 0,1 1 0,-20 7 0,21-6 0,-1-1 0,1 0 0,-1-1 0,0 0 0,-16 0 0,-405-3 0,191-1 0,215-1 0,-54-9 0,27 2 0,-157-33 0,184 36 14,23 4-244,-1 0 0,0 1 1,1 0-1,-1 0 0,-10 1 0,3 2-6596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11.27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86 24575,'42'2'0,"0"1"0,49 9 0,-36-6 0,0-2 0,94-6 0,-40-1 0,-63 4 0,-1-2 0,0-2 0,0-2 0,71-17 0,-90 16 0,1 1 0,48-1 0,12-3 0,87-16 0,-128 19 0,15-3 0,94-2 0,104 28 0,3 27 0,-196-38 0,-1-3 0,70-6 0,-20 1 0,-12 0 0,111 4 0,-147 8 0,-44-5 0,48 1 0,-26-5 0,0 2 0,49 9 0,-68-9-271,0-1-1,33-1 0,-50-1-278,9 0-6276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6:12.83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272 0 24575,'-1'3'0,"0"0"0,0 0 0,0 0 0,0 0 0,-1 0 0,1 0 0,-1-1 0,0 1 0,0-1 0,0 1 0,0-1 0,-3 2 0,-30 27 0,23-23 0,-1-1 0,0 0 0,-23 8 0,-20 11 0,48-21 0,0 0 0,1 1 0,-1-1 0,1 1 0,0 1 0,0-1 0,1 1 0,-9 13 0,14-18 0,-1 0 0,1 0 0,0 0 0,0 1 0,0-1 0,0 0 0,1 1 0,-1-1 0,1 1 0,-1-1 0,1 1 0,0-1 0,0 1 0,0-1 0,0 1 0,0-1 0,1 1 0,-1-1 0,1 0 0,0 1 0,0-1 0,-1 1 0,1-1 0,1 0 0,-1 0 0,0 0 0,1 1 0,-1-1 0,1-1 0,-1 1 0,1 0 0,0 0 0,0-1 0,0 1 0,0 0 0,4 1 0,3 3 0,2 0 0,-1-1 0,1 0 0,16 5 0,27 12 0,21 15-1365,-57-31-5461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30.0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396 109 24575,'-30'0'0,"12"-1"0,0 1 0,-1 0 0,-29 6 0,43-5 0,1 0 0,0 0 0,-1 1 0,1-1 0,0 1 0,0 0 0,0 0 0,0 1 0,0-1 0,1 1 0,-1 0 0,1 0 0,0 0 0,-1 0 0,1 0 0,1 1 0,-1-1 0,0 1 0,1 0 0,-2 4 0,-3 5 0,1 0 0,0 0 0,1 1 0,1 0 0,0 0 0,1 0 0,0 1 0,1-1 0,1 1 0,0-1 0,1 1 0,1 0 0,0-1 0,1 1 0,1-1 0,0 0 0,0 0 0,10 22 0,-5-14 0,-5-11 0,1-1 0,0 1 0,0-1 0,1 0 0,0-1 0,1 1 0,0-1 0,0 0 0,1-1 0,1 1 0,9 9 0,8 1 0,-18-13 0,1 0 0,-1 0 0,2 0 0,-1-1 0,1 0 0,9 3 0,190 59 0,-175-61 0,0-2 0,1-2 0,-1 0 0,1-3 0,44-5 0,-74 6 0,-1-1 0,0 1 0,-1-1 0,1 0 0,0 1 0,0-1 0,0-1 0,0 1 0,0 0 0,-1-1 0,1 1 0,-1-1 0,1 0 0,-1 0 0,0 0 0,0 0 0,1 0 0,-1 0 0,-1-1 0,1 1 0,0-1 0,-1 1 0,1-1 0,-1 0 0,0 1 0,0-1 0,0 0 0,0 0 0,0 0 0,0-3 0,1-10 0,-1-1 0,0 1 0,-1-1 0,-3-25 0,0-1 0,3 29 0,0-11 0,0 0 0,-2 0 0,0 0 0,-2 1 0,-1-1 0,-12-37 0,14 53 0,0-2 0,-1 1 0,0-1 0,-1 1 0,0 0 0,-1 0 0,1 1 0,-2-1 0,1 1 0,-2 1 0,1-1 0,-10-7 0,-31-31 0,41 39 0,0 0 0,-1 0 0,0 1 0,0 0 0,0 0 0,-1 1 0,0 0 0,0 1 0,0 0 0,-1 0 0,-17-5 0,13 6 0,-29-7 0,-1 1 0,1 3 0,-88-4 0,86 11 0,25-1 0,1 0 0,-1 2 0,0 0 0,0 1 0,1 1 0,-1 1 0,-35 13 0,54-17-25,-8 4-198,0 0-1,0 0 1,1 1 0,0 0-1,-10 7 1,9-2-6603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32.83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49 19 24575,'0'23'0,"0"0"0,-1 0 0,-1 0 0,-1-1 0,-2 1 0,0-1 0,-8 23 0,7-24 0,1 0 0,2 0 0,0 0 0,1 1 0,1-1 0,1 1 0,4 26 0,-2 17 0,-2-54 0,0 1 0,1-1 0,1 0 0,0 0 0,0 0 0,1 0 0,0-1 0,5 12 0,-6-18 0,0 0 0,0-1 0,1 1 0,-1 0 0,1-1 0,0 0 0,-1 1 0,2-1 0,-1 0 0,0-1 0,0 1 0,1-1 0,0 1 0,-1-1 0,1 0 0,0 0 0,0 0 0,0-1 0,0 0 0,0 0 0,1 0 0,-1 0 0,5 0 0,285 1 0,-142-5 0,-122 3 0,-1-1 0,0 2 0,0 0 0,53 11 0,-68-8 0,1-1 0,0-1 0,0 0 0,19-1 0,-31-1 0,0 1 0,-1-1 0,1-1 0,0 1 0,0 0 0,-1-1 0,1 1 0,0-1 0,-1 0 0,1 0 0,0 0 0,-1 0 0,1 0 0,-1-1 0,0 1 0,1-1 0,-1 1 0,0-1 0,0 0 0,0 0 0,0 0 0,0 0 0,-1 0 0,1-1 0,0 1 0,-1 0 0,0-1 0,0 1 0,2-5 0,-3 6 0,1 0 0,-1 0 0,0 0 0,1-1 0,-1 1 0,1 0 0,-1 0 0,1 0 0,0 0 0,-1 0 0,1 0 0,0 1 0,0-1 0,0 0 0,0 0 0,0 1 0,0-1 0,0 0 0,0 1 0,0-1 0,0 1 0,0-1 0,0 1 0,0-1 0,0 1 0,0 0 0,1 0 0,-1 0 0,0-1 0,0 1 0,0 0 0,1 0 0,-1 1 0,0-1 0,2 0 0,49 16 0,-39-10 0,4-1 0,0-1 0,0 0 0,0-1 0,1-1 0,-1 0 0,1-1 0,-1-1 0,20-3 0,-35 3 0,0-1 0,1 1 0,-1-1 0,0 1 0,0-1 0,0 0 0,0 0 0,1 0 0,-1-1 0,-1 1 0,1 0 0,0-1 0,0 1 0,0-1 0,-1 0 0,1 1 0,-1-1 0,1 0 0,-1 0 0,0 0 0,0 0 0,0 0 0,0 0 0,0-1 0,0 1 0,0 0 0,-1 0 0,1-1 0,-1 1 0,0-4 0,2-9 0,-1-1 0,-1 1 0,-4-27 0,2 13 0,0 5 0,-1 0 0,-2 1 0,-9-31 0,-6-33 0,16 73 0,0 0 0,0 0 0,-2 0 0,-13-25 0,0 0 0,17 33 0,0 0 0,-1 0 0,0 1 0,0-1 0,0 1 0,0 0 0,-1-1 0,0 2 0,0-1 0,0 0 0,0 1 0,-1 0 0,0 0 0,0 0 0,0 1 0,0-1 0,-1 1 0,1 0 0,-1 1 0,0 0 0,0-1 0,0 2 0,0-1 0,0 1 0,0 0 0,0 0 0,0 1 0,-1-1 0,-11 2 0,-725 1 0,724-3-51,-1-1-1,1-2 1,0 0 0,-30-11-1,20 7-1056,15 4-5718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54.28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24575,'41'2'0,"-1"2"0,65 15 0,-31-5 0,19-7 0,-71-6 0,-1 0 0,1 1 0,-1 1 0,31 9 0,-22-4 0,1-2 0,0-2 0,0 0 0,1-2 0,39-3 0,-29 1 0,85 9 0,89 16 0,-165-18 0,-17-4 0,-1 2 0,52 15 0,-3-4 0,-21-6 0,15-2-1365,-58-7-5461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55.0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24575,'1'10'0,"0"1"0,1-1 0,1 0 0,0 0 0,0 0 0,1 0 0,0 0 0,0-1 0,1 0 0,10 14 0,-6-9 0,-1 1 0,12 29 0,-17-37 0,0 0 0,1 0 0,0 0 0,0 0 0,11 11 0,-10-12 0,0 1 0,-1-1 0,0 1 0,7 12 0,-12-18 0,1-1 0,0 1 0,-1 0 0,1-1 0,-1 1 0,1-1 0,-1 0 0,1 1 0,-1-1 0,1 1 0,-1-1 0,0 0 0,1 1 0,-1-1 0,1 0 0,-1 0 0,0 1 0,1-1 0,-1 0 0,0 0 0,1 0 0,-1 0 0,0 0 0,1 0 0,-1 0 0,0 0 0,1 0 0,-1 0 0,0 0 0,-1-1 0,-30 0 0,29 1 0,-18-1-1365,2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56.29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0 24575,'0'573'0,"-1"-554"0,-1 0 0,-6 27 0,4-26 0,1-1 0,-1 27 0,3-29 0,1-6 0,-1 0 0,2-1 0,0 1 0,0 0 0,4 17 0,-4-26 0,0 1 0,0 0 0,1 0 0,-1-1 0,1 1 0,-1-1 0,1 1 0,0-1 0,0 0 0,0 1 0,0-1 0,1 0 0,-1 0 0,0-1 0,1 1 0,-1 0 0,1-1 0,0 0 0,0 1 0,-1-1 0,1 0 0,0-1 0,0 1 0,0 0 0,3 0 0,91 17 0,54 8 0,-81-17 0,-39-4 0,47 2 0,141 13 0,688-18 0,-441-4 0,-442 4 0,0 0 0,-1 2 0,42 12 0,21 3 0,128 24 0,-120-27 0,-45-7 0,0-1 0,76 1 0,-62-7-35,-41-1-231,0 0 0,-1-1 0,1-1 0,36-7 0,-45 4-6560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4:56.9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18 1 24575,'0'18'0,"0"0"0,1 0 0,1 0 0,1 0 0,1 0 0,0 0 0,8 19 0,-11-34 2,-1 1 0,0-1 0,0 1 0,0-1 1,0 1-1,0-1 0,-1 1 0,1-1 0,-1 0 0,0 1 0,0-1 0,-1 0 0,1 0 0,-1 1 0,1-1 0,-1 0 0,0-1 0,0 1 0,-5 5 0,-10 20-1408,12-14-5420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08:08:51.621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0:00.1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0:55.96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04.7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24575,'1778'0'-1365,"-1759"0"-5461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08.2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1 24575,'-2'110'0,"5"119"0,1-199 0,12 46 0,-9-52 0,-2 1 0,0 0 0,0 28 0,-2-13 0,2-1 0,12 49 0,0-1 0,3 11 0,4 37 0,-17-74 0,-1-15 0,1 59 0,-7-66 0,3 0 0,10 57 0,-7-44 0,-3-1 0,-5 95 0,0-40 0,2 720 0,1-804 0,2 0 0,0 0 0,11 37 0,-8-37 0,-1 0 0,-1 0 0,2 40 0,-7 933-1365,1-977-5461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22.80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1 255 24575,'36'-1'0,"52"-9"0,-55 5 0,171-22 0,-170 21 0,60-18 0,5-1 0,-49 16 0,223-33 0,-254 39 0,0-1 0,32-10 0,-34 9 0,1 0 0,-1 1 0,28-3 0,149-15 0,-66 3 0,-85 11 0,1 1 0,59 0 0,469 8 0,-547 0 0,46 8 0,24 2 0,59-13 0,115 4 0,-194 8 0,-43-5 0,51 1 0,-51-4 0,52 8 0,-10 0 0,-46-6 0,47 13 0,-54-11 0,2-1 0,-1-1 0,42 2 0,-16-6 0,-19-1 0,0 1 0,1 1 0,55 11 0,-61-8 0,-1-1 0,1-1 0,31-1 0,-31-1 0,-1 1 0,1 1 0,33 6 0,36 6 0,-70-12 0,-1 1 0,1 2 0,32 9 0,-36-9 0,0-1 0,0 0 0,35 2 0,12 1 0,-5 0 0,1-2 0,104-7 0,-52 0 0,1240 2-1365,-1336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24.7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232 1 24575,'-6'0'0,"0"1"0,0 0 0,0 0 0,0 1 0,0-1 0,0 1 0,0 1 0,0-1 0,0 1 0,1 0 0,0 0 0,-1 0 0,1 1 0,1 0 0,-1 0 0,0 0 0,1 1 0,-6 7 0,2-1 0,0 1 0,0-1 0,1 2 0,1-1 0,0 1 0,1-1 0,-5 18 0,-11 20 0,17-43 0,0 0 0,1 1 0,0-1 0,1 1 0,-1 0 0,1 0 0,-1 14 0,1 27 0,2-27 0,-2 1 0,-6 40 0,5-53 0,2 0 0,-1 0 0,1 0 0,1 0 0,0 0 0,0 0 0,1 1 0,0-1 0,1 0 0,0 0 0,0-1 0,8 19 0,-7-21 0,1-1 0,0 1 0,0-1 0,0 0 0,1 0 0,-1 0 0,2-1 0,-1 0 0,1 0 0,-1 0 0,1 0 0,0-1 0,1 0 0,-1 0 0,1-1 0,0 0 0,0 0 0,7 2 0,84 29 0,-75-23 0,1-2 0,1-1 0,0-1 0,0-1 0,0-1 0,45 2 0,-53-7 0,0 1 0,-1-1 0,1-1 0,0-1 0,31-6 0,-43 6 0,-1 0 0,1 0 0,0 0 0,-1 0 0,1-1 0,-1 1 0,0-1 0,0 0 0,0-1 0,0 1 0,-1-1 0,1 0 0,-1 1 0,0-2 0,0 1 0,0 0 0,-1 0 0,1-1 0,-1 0 0,2-7 0,7-19 0,-2-1 0,-1 0 0,-2 0 0,-1-1 0,-1 1 0,-2-1 0,-2 0 0,0 0 0,-3 0 0,0 0 0,-9-32 0,5 46 0,-1 0 0,0 1 0,-1-1 0,-2 2 0,0-1 0,0 2 0,-2-1 0,-25-25 0,31 37-97,0 0-1,0 0 1,-1 0-1,1 1 1,-1 0-1,0 1 1,-1-1-1,1 2 1,-1-1-1,1 1 1,-1 0-1,0 1 0,-9 0 1,1-1-6729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25.90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534 22 24575,'0'-1'0,"-1"0"0,1 0 0,-1 0 0,0 0 0,1 0 0,-1 0 0,0 0 0,0 0 0,0 0 0,0 0 0,0 0 0,0 0 0,0 1 0,0-1 0,0 0 0,0 1 0,0-1 0,-1 1 0,1-1 0,0 1 0,0 0 0,-1-1 0,1 1 0,0 0 0,0 0 0,-1 0 0,-1 0 0,-43-3 0,41 3 0,-15-1 0,-1 1 0,-35 5 0,49-4 0,0 1 0,0 0 0,0 0 0,0 1 0,0 0 0,0 0 0,1 0 0,0 1 0,-1 0 0,2 1 0,-8 5 0,-39 38 0,2 2 0,-55 73 0,97-112 0,1 1 0,0 0 0,1 0 0,0 0 0,1 1 0,0 0 0,1 0 0,1 0 0,0 1 0,-1 17 0,1 4 0,2 1 0,6 63 0,-4-94 0,0-1 0,0 1 0,1-1 0,-1 1 0,1-1 0,0 0 0,1 0 0,-1 1 0,0-2 0,1 1 0,0 0 0,0-1 0,0 1 0,1-1 0,-1 0 0,1 0 0,0 0 0,-1 0 0,1-1 0,1 1 0,-1-1 0,0 0 0,6 1 0,3 2 0,0-1 0,0 0 0,1-1 0,-1 0 0,1-1 0,22 0 0,367-4 0,-396 2 0,-1-1 0,0 0 0,0 0 0,0 0 0,0-1 0,0 1 0,0-2 0,0 1 0,0-1 0,9-5 0,49-42 0,-5 4 0,-54 42 0,0 0 0,0 0 0,0-1 0,0 0 0,-1 1 0,0-2 0,0 1 0,0 0 0,-1-1 0,1 1 0,-1-1 0,4-11 0,0-7 0,0 0 0,4-26 0,-4 16 0,-4 18 0,0-1 0,-1 1 0,-1-1 0,0 1 0,-1-1 0,-1 0 0,0 1 0,-6-26 0,4 32 0,0 1 0,0-1 0,-1 0 0,0 1 0,-1 0 0,0 0 0,0 0 0,-1 1 0,0-1 0,-1 1 0,1 1 0,-2-1 0,1 1 0,-1 1 0,-8-7 0,7 8 7,0 0 0,1 1 0,-2 0-1,1 0 1,0 1 0,-1 0 0,0 1-1,1 0 1,-13-1 0,-12 1-238,-45 2 0,38 1-740,23-1-5855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27.0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132 84 24575,'-6'3'0,"0"0"0,0 0 0,1 1 0,-1 0 0,1 0 0,0 0 0,0 0 0,1 1 0,-1-1 0,1 1 0,-4 7 0,4-8 0,-3 6 0,0 0 0,1 0 0,0 1 0,0 0 0,1 0 0,1 0 0,0 1 0,0-1 0,1 1 0,-2 23 0,2-6 0,1 1 0,2-1 0,4 41 0,-3-65 0,0 1 0,0-1 0,0 0 0,1 0 0,0 1 0,0-1 0,1-1 0,-1 1 0,1 0 0,0-1 0,0 1 0,1-1 0,-1 0 0,1 0 0,0 0 0,0 0 0,1-1 0,-1 0 0,9 5 0,6 2 0,-1-1 0,1-1 0,38 11 0,-32-14 0,0-1 0,1-1 0,-1-2 0,1 0 0,40-5 0,8 1 0,-64 4 0,1-1 0,-1 0 0,0-1 0,0 0 0,1 0 0,-1-1 0,0-1 0,-1 1 0,1-2 0,0 1 0,-1-1 0,0-1 0,0 0 0,0 0 0,0-1 0,11-10 0,52-41 0,-25 22 0,-44 32 0,-1 0 0,1 0 0,-1-1 0,1 1 0,-1-1 0,0 1 0,-1-1 0,1 0 0,0 0 0,-1 0 0,0 1 0,0-1 0,0-1 0,-1 1 0,1 0 0,-1-4 0,-2-77 0,-1 47 0,4 33 0,-1 0 0,0 0 0,0 0 0,0 0 0,-1 0 0,0 0 0,0 0 0,0 0 0,0 1 0,-1-1 0,0 0 0,0 0 0,0 1 0,-1 0 0,1-1 0,-1 1 0,0 0 0,0 0 0,-1 0 0,1 1 0,-1-1 0,0 1 0,0 0 0,0 0 0,0 0 0,0 0 0,-8-2 0,-149-70 0,151 71 0,0 0 0,0 1 0,-1 0 0,1 0 0,-1 1 0,0 1 0,1 0 0,-20 0 0,-39-6 0,-75-17 0,136 22 20,-1 1 0,1 0 0,0 0 0,0 1 0,-13 2 0,19-2-73,0 0 0,0 1 0,0-1 0,0 1 0,0 0 0,0 0 0,0 0 0,1-1 0,-1 2 0,0-1 0,0 0 0,1 0 0,-1 1-1,1-1 1,0 0 0,-1 1 0,1 0 0,0-1 0,0 1 0,0 0 0,0-1 0,0 1 0,0 0 0,0 0 0,1 0 0,-1 0 0,0 3 0,-2 11-6773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28.13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278 43 24575,'-9'0'0,"1"0"0,0 0 0,0 1 0,0 0 0,0 1 0,0 0 0,0 0 0,1 0 0,-1 1 0,-9 5 0,11-4 0,1 0 0,0 0 0,0 1 0,0-1 0,0 1 0,1 0 0,0 0 0,0 1 0,0-1 0,1 1 0,0 0 0,0 0 0,-2 7 0,-31 61 0,27-57 0,0 0 0,0 1 0,2 0 0,1 0 0,0 0 0,1 1 0,1 0 0,-3 25 0,-4 24 0,9-58 0,-1-1 0,1 0 0,1 0 0,-1 1 0,2-1 0,-1 1 0,1-1 0,1 0 0,0 1 0,0-1 0,1 1 0,3 12 0,-3-20 0,0 1 0,0-1 0,0 1 0,1-1 0,-1 0 0,1 1 0,-1-1 0,1 0 0,-1-1 0,1 1 0,0 0 0,0-1 0,0 0 0,0 1 0,0-1 0,0-1 0,5 2 0,65 10 0,-53-10 0,129 18 0,-103-15 0,0-2 0,-1-2 0,67-6 0,-98 3 0,0 0 0,0-1 0,0-1 0,0 0 0,-1-1 0,0 0 0,0-1 0,0-1 0,-1 0 0,19-14 0,-24 16 0,0-1 0,0 0 0,0-1 0,0 0 0,-1 0 0,-1 0 0,1-1 0,-1 1 0,0-1 0,-1-1 0,0 1 0,0-1 0,-1 1 0,0-1 0,0 0 0,2-18 0,5-46 0,-5 43 0,2-56 0,-7 56 0,1 14 0,-1 0 0,-1 0 0,0 1 0,-5-24 0,5 35 0,-1-1 0,0 1 0,0-1 0,0 1 0,0-1 0,0 1 0,-1 0 0,0 0 0,0 0 0,0 1 0,0-1 0,-1 1 0,1-1 0,-1 1 0,0 0 0,0 0 0,0 1 0,-8-4 0,-16-7 0,-1 1 0,1 2 0,-2 1 0,0 2 0,0 0 0,0 2 0,0 1 0,-1 2 0,-36 1 0,27 2-455,0 2 0,-54 11 0,78-11-6371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29.42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557 22 24575,'-54'-11'0,"3"1"0,46 9 0,-72 1 0,71 1 0,1 0 0,0 0 0,-1 0 0,1 1 0,0-1 0,0 1 0,0 1 0,0-1 0,0 1 0,0 0 0,-7 6 0,-114 103 0,71-69 0,47-39 0,0 1 0,0 1 0,1-1 0,0 1 0,0 0 0,1 1 0,-1 0 0,1 0 0,1 0 0,0 0 0,0 1 0,-6 12 0,4-1 0,1 0 0,1 1 0,-4 32 0,8-42 0,0 0 0,1-1 0,0 1 0,0 0 0,1-1 0,0 1 0,1-1 0,0 1 0,6 14 0,-6-20 0,1 0 0,-1 0 0,1-1 0,0 1 0,0-1 0,0 0 0,0 0 0,1 0 0,-1 0 0,1-1 0,0 0 0,0 1 0,7 2 0,62 21 0,-45-17 0,4 0 0,61 9 0,-78-15 0,-8-2 0,-1 0 0,1 0 0,0 0 0,0-1 0,-1 0 0,1 0 0,0-1 0,0 0 0,-1 0 0,1 0 0,0-1 0,-1 0 0,1 0 0,-1-1 0,0 0 0,0 0 0,0 0 0,0-1 0,-1 0 0,11-8 0,48-39 0,-52 44 0,0-1 0,-1 0 0,-1-1 0,1 0 0,-2-1 0,1 0 0,-1 0 0,-1-1 0,0 0 0,9-16 0,2-10 0,-8 16 0,-1-1 0,0 0 0,9-32 0,-18 48 0,1 0 0,-1 0 0,0-1 0,-1 1 0,1 0 0,-1-1 0,-1 1 0,1 0 0,-1-1 0,0 1 0,0 0 0,-1 0 0,0 0 0,0 0 0,0 0 0,-1 0 0,-6-10 0,4 10 0,0-1 0,-1 1 0,0 0 0,0 0 0,0 0 0,-1 1 0,0 0 0,0 0 0,0 1 0,0 0 0,-1 0 0,0 1 0,0 0 0,0 0 0,-16-3 0,3 3 0,0 1 0,0 0 0,0 2 0,-1 0 0,-23 4 0,27-1-1365,4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4:45.49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460 1 24575,'-15'-1'0,"1"2"0,0 0 0,0 0 0,0 1 0,0 1 0,0 1 0,-17 6 0,-61 22 0,76-27 0,0 1 0,1 1 0,0 0 0,0 1 0,1 0 0,0 2 0,0-1 0,1 2 0,0-1 0,1 2 0,0 0 0,-16 21 0,23-24 0,0 1 0,0-1 0,1 1 0,0 1 0,1-1 0,0 0 0,1 1 0,0 0 0,-1 11 0,-1 101 0,4-117 0,0 14 0,1 0 0,1 0 0,0 0 0,2 0 0,1 0 0,11 33 0,-12-45 0,0 0 0,0-1 0,0 1 0,1-1 0,1 0 0,-1 0 0,1-1 0,0 1 0,0-1 0,1 0 0,0-1 0,0 0 0,0 0 0,0 0 0,1-1 0,0 0 0,9 3 0,16 4 0,0-1 0,1-1 0,36 4 0,-9-1 0,3 0 0,-1-3 0,68 0 0,133-8 0,-124-3 0,-130 2 0,0 0 0,-1-1 0,1-1 0,0 1 0,-1-1 0,1-1 0,8-4 0,-15 6 0,0 0 0,0 0 0,-1 0 0,1-1 0,-1 1 0,1-1 0,-1 0 0,0 0 0,1 0 0,-1 0 0,0 0 0,0 0 0,-1 0 0,1-1 0,0 1 0,-1-1 0,1 1 0,-1-1 0,0 0 0,0 0 0,0 1 0,0-1 0,0 0 0,-1 0 0,0 0 0,1-4 0,-1-8 0,0 0 0,-1 0 0,-1 0 0,0 0 0,-2 0 0,1 0 0,-2 1 0,-8-23 0,2 15 0,0 0 0,-1 1 0,-1 0 0,-1 0 0,-1 2 0,-1 0 0,-29-27 0,-70-55 0,90 76 0,-1 2 0,-2 1 0,0 1 0,-42-24 0,30 24 0,-1 2 0,-76-25 0,88 37-114,10 1-136,0 1 0,0 1 0,-1 1-1,-29-1 1,41 4-6576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30.42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43 24575,'1'-1'0,"-1"0"0,1 0 0,0 0 0,-1 0 0,1 0 0,0 0 0,0 0 0,0 0 0,-1 0 0,1 0 0,0 0 0,0 0 0,1 1 0,-1-1 0,0 0 0,0 1 0,0-1 0,0 1 0,1-1 0,-1 1 0,0 0 0,0-1 0,1 1 0,-1 0 0,0 0 0,0 0 0,2 0 0,43-3 0,-40 3 0,76-11 0,-59 7 0,-1 1 0,24-1 0,17 4-1365,-45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31.5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 1 24575,'-1'38'0,"-14"76"0,15-114 0,-4 42-7,1-1 0,4 58 0,1-31-1337,-2-50-5482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33.0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1099 22 24575,'-1'-1'0,"1"0"0,-1 0 0,1 0 0,-1 0 0,0 0 0,0 0 0,0 0 0,1 0 0,-1 0 0,0 0 0,0 0 0,0 1 0,-1-1 0,1 0 0,0 1 0,0-1 0,0 0 0,0 1 0,-1 0 0,1-1 0,0 1 0,0 0 0,-1-1 0,1 1 0,0 0 0,-1 0 0,0 0 0,-45-3 0,42 3 0,-439-1 0,215 3 0,197-1 0,-45 8 0,45-4 0,-47 1 0,-26-6-1365,87-1-5461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8:34.14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291 0 24575,'-5'2'0,"1"1"0,-1-1 0,0 1 0,1-1 0,-1 1 0,1 1 0,0-1 0,0 0 0,1 1 0,-1 0 0,1 0 0,-4 5 0,-4 3 0,-24 19 0,-16 20 0,-70 100 0,119-149 0,0 0 0,1 1 0,-1-1 0,1 1 0,0-1 0,0 1 0,0-1 0,0 1 0,0 0 0,0 0 0,1 0 0,-1-1 0,1 1 0,0 0 0,0 0 0,0 0 0,0 0 0,1 0 0,0 5 0,1-3 0,0 0 0,1 1 0,-1-1 0,1 0 0,0 0 0,0-1 0,1 1 0,-1-1 0,7 7 0,4 2 0,1-1 0,0-1 0,0 0 0,1-1 0,22 10 0,27 19-1365,-52-34-5461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0:03.4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168 67 24575,'-1'15'0,"0"0"0,-8 31 0,-2 26 0,9-34 0,-2 1 0,-15 71 0,-33 156 0,40-217 0,-22 115 0,32-144 0,1 0 0,0 0 0,2 0 0,0 0 0,1 0 0,7 29 0,16 95 0,-21-121 0,0-1 0,1 0 0,1 1 0,10 24 0,-13-41 0,0 0 0,0 0 0,0 0 0,1-1 0,0 1 0,0-1 0,1 0 0,0 0 0,0-1 0,0 1 0,0-1 0,0 0 0,1 0 0,0-1 0,0 1 0,0-1 0,0-1 0,10 4 0,55 24 0,-54-21 0,1-1 0,26 8 0,65 18 0,-65-19 0,0-2 0,73 12 0,-102-22 0,1 1 0,28 10 0,-31-9 0,0-1 0,0 0 0,0-1 0,0-1 0,16 2 0,69 6 0,-65-5 0,48 1 0,765-7 0,-824 2 0,-1 1 0,24 6 0,37 2 0,-53-7 0,0 0 0,44 13 0,-45-10 0,-1 0 0,1-2 0,33 1 0,1401-6 0,-1439 0 0,0-2 0,0-1 0,0 0 0,0-2 0,-1-1 0,1 0 0,-2-2 0,41-21 0,-42 17 0,-9 6 0,0 1 0,0 0 0,0 0 0,1 1 0,0 0 0,15-3 0,-20 6 0,0-1 0,0 0 0,0 0 0,0-1 0,-1 1 0,0-2 0,7-4 0,36-19 0,-30 22 0,1 1 0,-1 1 0,1 0 0,36 0 0,-25 1 0,34-7 0,19 0 0,-74 9 0,0 1 0,-1 1 0,1-1 0,0 2 0,10 2 0,-14-2 0,-1 0 0,0 1 0,0 0 0,0 0 0,0 0 0,0 0 0,0 1 0,-1 0 0,8 8 0,3 2 0,1-2 0,0 0 0,1-1 0,0 0 0,0-1 0,1-1 0,23 7 0,-21-8 0,1-2 0,0 0 0,-1-2 0,2 0 0,-1-1 0,0-1 0,0-1 0,1-1 0,-1-1 0,33-6 0,-51 6 0,0 0 0,-1 0 0,1 0 0,0-1 0,0 1 0,-1-1 0,1 0 0,-1 0 0,0 0 0,1 0 0,-1 0 0,0-1 0,0 1 0,0-1 0,-1 1 0,1-1 0,-1 0 0,1 0 0,-1 1 0,0-1 0,0 0 0,0 0 0,0 0 0,-1 0 0,1-1 0,-1-3 0,2-12 0,-1 0 0,-1 0 0,-4-26 0,1 4 0,5-45 0,-4-60 0,-3 122 0,0 1 0,-2-1 0,0 2 0,-2-1 0,0 1 0,-19-32 0,-11-27 0,-24-25 0,-55-136 0,107 216 0,-4-10 0,-1 1 0,-2 1 0,-30-44 0,36 61 0,0-1 0,2 1 0,-10-23 0,5 10 0,6 13 0,-2 1 0,0 1 0,0 0 0,-1 1 0,-1 0 0,-25-21 0,28 29 0,0 0 0,0 1 0,0-1 0,-1 2 0,1 0 0,-1 0 0,0 1 0,-1 0 0,1 1 0,0 1 0,-21-2 0,-39-7 0,28 4 0,1 1 0,-1 2 0,-82 6 0,26 0 0,-386-3 0,466 1 0,-1 1 0,-26 6 0,26-4 0,0 0 0,-26 0 0,-463-5 0,480-1 0,1-1 0,0-1 0,-31-9 0,31 6 0,0 2 0,0 0 0,-39 0 0,-59 4 0,-101 4 0,86 18 0,101-13 0,-1-2 0,-61 1 0,73-5 0,-48 7 0,47-5 0,-46 2 0,40-7 0,0-1 0,0-3 0,0 0 0,1-3 0,-64-21 0,72 23 0,-1 1 0,1 0 0,-1 3 0,0 0 0,0 2 0,-39 4 0,-16-2 0,35 0 0,-71 12 0,117-14 0,-58 6 0,-119-5 0,80-3 0,79 1 0,0-1 0,-25-6 0,-39-3 0,-58 1 0,-13 0 0,136 9-105,14 1 15,0-1 0,0 1 0,0 0 0,0 0 0,0 0 0,1 1 0,-1 0 0,0 0 0,0 0 0,1 0 0,-1 1 0,0 0 0,-6 3 0,2 4-6736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0:06.08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4032 1104 24575,'1'-14'0,"-1"0"0,-1 0 0,0 0 0,0 0 0,-1 1 0,-1-1 0,-1 0 0,0 1 0,0 0 0,-1 0 0,-1 0 0,0 0 0,-1 1 0,-1 0 0,1 1 0,-14-15 0,-40-36 0,-117-93 0,177 154 0,-77-58 0,-3 2 0,-99-50 0,121 75 0,-135-68 0,42 48 10,-6-3-133,66 21-55,-2 5 0,-131-23 0,83 21 146,87 21 33,-91-5-1,51 7-24,-270 1 26,208 9 698,122 0-700,0 2 0,1 2 0,-1 0 0,1 3 0,1 0 0,0 2 0,-55 27 0,73-30 0,1 1 0,-1 0 0,2 0 0,-1 2 0,1 0 0,1 0 0,0 1 0,1 1 0,0 0 0,1 0 0,0 1 0,1 1 0,1-1 0,0 1 0,1 1 0,-8 23 0,-1-4 0,-5 17 0,7-1 0,2-6 0,-6 49 0,15-74 0,-5 43 0,-2 87 0,10-102 0,0-11 0,7 65 0,-5-90 0,0 1 0,2-1 0,-1 1 0,2-1 0,-1 0 0,2-1 0,0 1 0,13 20 0,-10-19 0,1 0 0,0 0 0,1-1 0,0 0 0,0-1 0,1 0 0,1-1 0,0 0 0,0-1 0,1-1 0,0 0 0,24 9 0,34 8 0,-53-16 0,2-2 0,-1 0 0,1-2 0,0 0 0,35 3 0,-27-6 0,-5 0 0,1-2 0,0 0 0,0-1 0,34-6 0,-52 4 0,-1 0 0,1 0 0,-1 0 0,0-1 0,0 0 0,0 0 0,0 0 0,-1-1 0,0 0 0,0 0 0,0 0 0,-1-1 0,7-9 0,0-2 0,-1 0 0,0-1 0,11-29 0,-13 21 0,-1 0 0,6-50 0,-9 52 0,-1 6 0,-1-1 0,-1 1 0,0 0 0,-1-1 0,-1 1 0,-6-31 0,5 42 0,0 0 0,0 0 0,0 0 0,-1 0 0,0 0 0,-1 1 0,1 0 0,-1-1 0,0 1 0,-1 1 0,0-1 0,0 1 0,0-1 0,0 2 0,-1-1 0,1 0 0,-1 1 0,-1 0 0,-9-4 0,-21-10 0,0 2 0,-1 2 0,-48-12 0,-64 1 0,85 17 0,14 2 0,-53 0 0,-819 6 0,886 4-1365,23 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0:06.83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220 0 24575,'-4'2'0,"1"0"0,0 1 0,0-1 0,0 0 0,0 1 0,0 0 0,1-1 0,-4 5 0,-7 7 0,-114 88 0,122-97 0,1 0 0,-1 0 0,1 1 0,0 0 0,1 0 0,-1 0 0,1 0 0,0 0 0,1 0 0,-1 1 0,1 0 0,1-1 0,-1 1 0,0 9 0,1-2 0,0-1 0,1 1 0,0-1 0,1 1 0,1-1 0,5 22 0,-5-29 0,1 0 0,0 0 0,0 0 0,0 0 0,0-1 0,1 1 0,0-1 0,0 0 0,0 0 0,1-1 0,0 1 0,0-1 0,7 5 0,11 7 0,46 22 0,-33-19 0,-13-6-341,0-1 0,1-2-1,32 11 1,-38-17-6485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9:03.36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66 24575,'1'2'0,"-1"-1"0,1 1 0,-1 0 0,1 0 0,0 0 0,0 0 0,-1-1 0,1 1 0,1 0 0,-1-1 0,0 1 0,0-1 0,1 1 0,-1-1 0,0 0 0,1 0 0,0 1 0,-1-1 0,1 0 0,0 0 0,-1 0 0,1-1 0,0 1 0,0 0 0,0-1 0,0 1 0,-1-1 0,1 0 0,2 1 0,58 5 0,-62-6 0,382 1 0,-168-3 0,-200 1 0,-1-1 0,1 0 0,-1-1 0,0 0 0,19-7 0,-18 5 0,1 0 0,-1 1 0,1 1 0,18-2 0,115-16 0,-48 10 0,-67 6 0,46-1 0,37 9 0,128-5 0,-181-9 0,-45 7 0,1 1 0,29-1 0,1307 5 0,-1326 0 0,50 10 0,-14-2 0,122 14 0,-86-3 0,-79-14 0,0-1 0,1-1 0,41 3 0,1291-9 0,-1330 1 0,46-8 0,24-2 0,1112 12 0,-1192 0-171,0 0-1,28 7 0,-33-6-678,9 2-5976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9:05.02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24575,'1'42'0,"2"0"0,9 49 0,-4-45 0,-5-19 0,2 0 0,1 0 0,1-1 0,16 41 0,-12-40 0,-1 1 0,-2 1 0,7 37 0,-9-37 0,1 1 0,1-1 0,14 31 0,-8-23 0,-2 0 0,13 59 0,-6-19 0,-16-65 0,6 22 0,10 59 0,-14-62 0,13 47 0,-1-15 0,-17-62-54,0 1-1,0-1 0,0 0 1,0 1-1,1-1 1,-1 0-1,0 1 0,1-1 1,0 0-1,-1 0 1,1 0-1,-1 1 0,1-1 1,0 0-1,0 0 0,0 0 1,0 0-1,0 0 1,0 0-1,0-1 0,0 1 1,0 0-1,0 0 1,2 0-1,5 0-6771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9:06.26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24575,'0'573'0,"1"-549"0,9 47 0,-6-46 0,3 45 0,-8 246 0,5-293-1365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4:49.12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1 338 24575,'-1'12'0,"2"0"0,0-1 0,0 1 0,1 0 0,1-1 0,0 1 0,8 19 0,-8-23 0,1-1 0,0 0 0,1-1 0,0 1 0,0-1 0,0 0 0,1 0 0,-1 0 0,1-1 0,1 0 0,-1 0 0,10 5 0,9 2 0,0-1 0,1-2 0,0 0 0,0-2 0,1-1 0,0-1 0,32 2 0,-26-5 0,1-1 0,-1-2 0,1-1 0,-1-1 0,0-2 0,0-2 0,-1-1 0,35-13 0,-58 18 0,125-46 0,-117 41 0,0 0 0,-1-1 0,0-1 0,0 0 0,23-21 0,-33 25 0,1 0 0,-1 0 0,-1-1 0,1 0 0,-1 0 0,0-1 0,-1 1 0,1-1 0,-2 0 0,1 0 0,-1-1 0,0 1 0,-1-1 0,0 1 0,0-1 0,-1 0 0,0 0 0,-1-14 0,9-70 0,-11 124 0,1-21 0,0 0 0,1 0 0,0 0 0,0 0 0,1 0 0,0 0 0,4 15 0,-3-23 0,1 1 0,-1-1 0,0 1 0,1-1 0,-1 0 0,1 0 0,0 0 0,0 0 0,-1 0 0,1-1 0,1 1 0,-1-1 0,0 0 0,0 0 0,0 0 0,1 0 0,3 0 0,58 7 0,-46-9 0,0-1 0,-1-1 0,23-6 0,30-4 0,18-5 0,-65 15 0,1 0 0,-1-2 0,0-1 0,0-1 0,38-16 0,-49 17 0,0 0 0,-1-1 0,1 0 0,-2-1 0,1-1 0,-1 0 0,0 0 0,-1-1 0,0 0 0,-1-1 0,11-15 0,-12 10 0,1 0 0,-2-1 0,0 1 0,7-31 0,-14 46 0,0 1 0,1-1 0,-1 1 0,0-1 0,0 1 0,0-1 0,0 1 0,0-1 0,0 1 0,0-1 0,0 1 0,0-1 0,-1 1 0,1-1 0,0 1 0,0 0 0,0-1 0,0 1 0,-1-1 0,1 1 0,0-1 0,0 1 0,-1 0 0,1-1 0,0 1 0,-1 0 0,1-1 0,0 1 0,-1 0 0,1-1 0,-1 1 0,1 0 0,0 0 0,-1 0 0,1-1 0,-1 1 0,1 0 0,-1 0 0,1 0 0,-1 0 0,1 0 0,-1 0 0,1 0 0,-1 0 0,1 0 0,-1 0 0,1 0 0,-1 0 0,1 0 0,-1 0 0,1 0 0,0 0 0,-1 1 0,1-1 0,-1 0 0,1 0 0,-1 1 0,1-1 0,0 0 0,-1 1 0,0-1 0,-35 18 0,30-15 0,3-1 0,-4 1 0,-1 0 0,1 0 0,-1 0 0,1-1 0,-1 0 0,0 0 0,0-1 0,-8 0 0,68-2 0,97-14 0,-145 14 0,-1 0 0,0 1 0,1-1 0,-1 1 0,1 0 0,-1 0 0,1 0 0,-1 0 0,1 1 0,-1-1 0,0 1 0,1 0 0,-1 0 0,6 3 0,-6-2 0,-1 0 0,0 1 0,1-1 0,-1 1 0,0-1 0,-1 1 0,1 0 0,0 0 0,-1 0 0,0 0 0,1 0 0,-1 0 0,-1 1 0,1-1 0,0 5 0,2 1-118,-2-2-60,0-1 0,1 0-1,0 1 1,0-1 0,0 0 0,5 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9:09.94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486 0 24575,'0'34'0,"1"19"0,-3 1 0,-9 61 0,-11-10 0,-8 63 0,21-109 0,4-31 0,-2 55 0,7-60 0,1 25 0,-2 0 0,-11 67 0,6-65 0,2-1 0,2 68 0,3-62 0,-11 91 0,3-84 0,2 68 0,5-83 0,-2-1 0,-2 0 0,-16 74 0,14-90 0,2 0 0,0 0 0,1 33 0,-6 54 0,-3 27 0,3-18 0,-5-19 0,-2 154 0,17 1166 0,-2-736 0,0-666 0,-8 46 0,-2 24 0,12 498 0,0-562 0,8 43 0,2 32 0,-13-15 0,4 71 0,8-99 0,-6-44 0,0 0 0,0 28 0,-4 10 0,-1-13 0,2-1 0,11 68 0,-8-76 0,2 67 0,-6-68 0,2 0 0,7 36 0,16 121 0,-18-96 0,-6-61 0,8 49 0,-4-48 0,1 47 0,-5-47 0,8 45 0,-3-51 0,3 16 0,-2 0 0,2 68 0,-8-96 0,1 0 0,5 26 0,3 29 0,1 9 0,-7-60 0,0 0 0,-1 25 0,-1-23 0,0 0 0,2-1 0,9 35 0,-7-35 0,-1 0 0,-1 1 0,2 38 0,-5-40 0,1-1 0,6 24 0,3 41 0,-10-26 0,13 74 0,-11-99 0,0 47 0,-4-55 0,2 0 0,0 1 0,10 41 0,2 23 0,-5-22 0,-5-25 0,-4-37 0,1-1 0,0 1 0,0 0 0,1-1 0,-1 1 0,2-1 0,-1 1 0,1-1 0,-1 0 0,2 0 0,-1 1 0,5 7 0,-7-14 0,0 0 0,1 1 0,-1-1 0,0 0 0,0 1 0,1-1 0,-1 0 0,0 0 0,1 1 0,-1-1 0,1 0 0,-1 0 0,0 1 0,1-1 0,-1 0 0,0 0 0,1 0 0,-1 0 0,1 0 0,-1 0 0,1 0 0,-1 0 0,0 0 0,1 0 0,-1 0 0,1 0 0,-1 0 0,1 0 0,-1 0 0,0 0 0,1 0 0,-1 0 0,1 0 0,-1-1 0,0 1 0,1 0 0,-1 0 0,0-1 0,1 1 0,-1-1 0,10-20 0,-4-26 0,-6 44 0,0 0 0,0 0 0,0 0 0,0 0 0,-1 0 0,1 0 0,-1 0 0,0 0 0,0 0 0,0 0 0,0 0 0,0 0 0,-1 1 0,1-1 0,-1 1 0,0-1 0,1 1 0,-1-1 0,0 1 0,-1 0 0,1 0 0,0 0 0,-5-3 0,0 2 0,0-1 0,-1 1 0,0 0 0,1 1 0,-1 0 0,0 0 0,0 1 0,-9-1 0,-52-8 0,38 4 0,-57-2 0,65 7 0,0-2 0,1-1 0,-36-9 0,40 7 0,-1 2 0,0 0 0,0 1 0,0 1 0,-35 0 0,52 2 0,1 0 0,-1 0 0,0 0 0,0 1 0,0-1 0,1 0 0,-1 1 0,0-1 0,0 1 0,1 0 0,-1-1 0,0 1 0,1 0 0,-1 0 0,1 0 0,-1 0 0,1 0 0,-1 1 0,1-1 0,0 0 0,0 1 0,0-1 0,-1 0 0,0 4 0,1-3 0,1 1 0,0-1 0,-1 1 0,1-1 0,0 1 0,0-1 0,1 1 0,-1-1 0,0 0 0,1 1 0,0-1 0,-1 1 0,1-1 0,0 0 0,2 4 0,2 3 0,0-1 0,0 1 0,1-2 0,0 1 0,0 0 0,1-1 0,0-1 0,10 9 0,-3-7 0,0 0 0,1-1 0,0-1 0,1 0 0,18 4 0,-6-1 0,62 28 0,-58-29 0,6 3 0,0-3 0,65 8 0,-96-16 0,-1-1 0,1 0 0,0 0 0,-1 0 0,1-1 0,-1 0 0,1 0 0,-1-1 0,0 0 0,0 0 0,0 0 0,-1-1 0,1 1 0,-1-2 0,0 1 0,0 0 0,6-8 0,10-10 0,-2-2 0,25-39 0,-32 45 0,-3 3 0,-2 0 0,0 0 0,0 0 0,-2-1 0,8-32 0,-9 30 0,1 0 0,1 0 0,0 1 0,15-27 0,-10 25-341,-1-1 0,0 0-1,11-38 1,-17 44-6485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9:12.44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496 196 24575,'-2'5'0,"1"-1"0,-2 1 0,1-1 0,0 1 0,-1-1 0,0 0 0,0 0 0,0 0 0,0 0 0,-1-1 0,-7 7 0,-4 4 0,-26 34 0,-182 217 0,168-198 0,35-46 0,2 1 0,0 1 0,-27 48 0,24-18 0,41-77 0,1 2 0,1 0 0,1 1 0,39-28 0,-53 41 0,0-1 0,-1 1 0,0-2 0,10-14 0,19-23 0,-17 24 0,31-46 0,-49 65 0,40-67 0,-30 49 0,1 0 0,26-33 0,-24 38 0,6-8 0,0 0 0,-2-1 0,28-49 0,-35 49 0,2 2 0,24-36 0,-35 57 0,1 0 0,-1 0 0,1 1 0,0 0 0,-1-1 0,1 1 0,0 1 0,1-1 0,-1 0 0,0 1 0,7-1 0,54-10 0,-53 11 0,5-2 0,-5 1 0,0 0 0,1 1 0,22 1 0,-33 0 0,-1 1 0,0 0 0,0 0 0,0 0 0,0-1 0,0 1 0,0 0 0,0 0 0,0 0 0,0 1 0,0-1 0,0 0 0,0 0 0,-1 0 0,1 1 0,-1-1 0,1 0 0,-1 1 0,1-1 0,-1 0 0,0 2 0,9 37 0,-8-32 0,18 145 0,6-31 0,24 86 0,-29-112 0,-17-77 0,0 1 0,1-2 0,1 1 0,1 0 0,0-1 0,12 23 0,-9-23 0,-1 0 0,-1 1 0,-1 0 0,0 0 0,2 23 0,11 35 0,-2-40 70,-13-30-310,-1-1 1,0 0 0,0 1 0,-1-1 0,3 14 0,-2-4-6587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0:59.23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239 48 24575,'-3'0'0,"0"1"0,0-1 0,0 1 0,0 0 0,0 0 0,0 0 0,1 0 0,-1 1 0,0-1 0,1 1 0,-1-1 0,1 1 0,0 0 0,-4 4 0,-33 38 0,20-21 0,2-2 0,0 1 0,2 0 0,0 1 0,1 0 0,2 1 0,0 1 0,-10 31 0,18-41 0,1-1 0,1 1 0,0 0 0,1 1 0,0-1 0,1 0 0,1 0 0,0 0 0,1 0 0,1 0 0,5 15 0,-6-26 0,0 1 0,1-1 0,0 0 0,0 0 0,0 0 0,0-1 0,1 1 0,-1-1 0,1 0 0,0 0 0,0 0 0,0 0 0,1-1 0,-1 1 0,1-1 0,5 2 0,9 2 0,0-1 0,35 6 0,-22-5 0,138 13 0,-143-14 0,53 2 0,16 3 0,-85-8 0,-1 0 0,1-1 0,-1 0 0,1 0 0,-1-1 0,18-2 0,-25 1 0,0 0 0,0 1 0,-1-1 0,1 0 0,0-1 0,-1 1 0,1 0 0,0-1 0,-1 0 0,0 1 0,1-1 0,-1 0 0,0 0 0,0 0 0,0 0 0,0-1 0,0 1 0,-1-1 0,1 1 0,-1-1 0,0 1 0,1-1 0,-1 0 0,0 0 0,-1 1 0,1-1 0,0 0 0,0-4 0,3-33 0,-2 0 0,-5-65 0,0 15 0,2 75 0,0 0 0,-1 0 0,-1 0 0,0 0 0,-1 1 0,-1-1 0,0 1 0,-1 0 0,-1 1 0,0-1 0,-13-17 0,10 20 0,0 0 0,-1 0 0,-1 2 0,0-1 0,0 1 0,-1 1 0,-26-13 0,7 7 0,-1 1 0,-45-11 0,52 20 0,0 0 0,0 2 0,0 0 0,-49 5 0,8-1 0,29 2-1365,24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01.5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24575,'37'1'0,"0"2"0,42 9 0,-26-6 0,1-2 0,89-6 0,-37-1 0,783 3 0,-878-1-243,1 0-1,0-1 0,-1 0 1,13-4-1,-23 5 97,14-3-6679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13.86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64 24575,'20'-1'0,"0"-1"0,25-5 0,40-4 0,57 0 0,13 1 0,290 11 0,-421-3 0,48-8 0,-48 6 0,47-3 0,1050 8 0,-1102 0 0,0 1 0,27 6 0,-26-4 0,-1-1 0,27 2 0,85-8 0,98 5 0,-166 8 0,-44-6 0,1-1 0,26 1 0,1140-5 0,-1166 3 0,-1-1 0,26 7 0,39 3 0,-46-10 0,0 3 0,40 7 0,74 7 0,-109-12 0,0-1 0,0-3 0,80-5 0,-23 1 0,-77 1 0,-13 1 0,0-1 0,0 2 0,-1-1 0,15 4 0,-20-3 0,-1 0 0,0 0 0,0 1 0,1-1 0,-1 1 0,0 0 0,-1 0 0,1 0 0,0 0 0,0 0 0,-1 0 0,0 1 0,1-1 0,-1 1 0,0 0 0,3 4 0,5 15 0,0 0 0,-1 0 0,-2 1 0,0 0 0,5 36 0,0-8 0,-5-20 0,5 15 0,-1 1 0,-3 0 0,4 91 0,-11-99 0,9 48 0,-5-47 0,1 48 0,-9 20 0,5 144 0,8-189 0,-6-44 0,-1 1 0,1 26 0,9 109 0,-4-78 0,1-14 0,-6-43 0,-1 0 0,1 26 0,-4-4 0,-1-14 0,1 0 0,2-1 0,9 48 0,-5-37 0,-2 1 0,-1 0 0,-2 0 0,-5 43 0,2 11 0,2 563 0,-2-634 0,0 0 0,-7 28 0,0 3 0,0 3 0,4-29 0,1 0 0,0 33 0,3-12 0,-13 74 0,13-112 0,-10 63 0,-3 119 0,13-169 0,-1 1 0,-6 26 0,-3 44 0,10-64-455,-2 1 0,-8 39 0,8-55-6371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17.50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24575,'2054'0'0,"-2029"2"0,46 7 0,24 2 0,-29-10 0,121-3 0,-124-8 0,-43 6 0,-1 1 0,27-1 0,1352 4 0,-1373 2 0,46 7 0,23 2 0,499-12 0,-573 0 41,0-1 0,25-6-1,38-2-1527,-65 10-5339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21.91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48 24575,'974'0'0,"-953"-1"0,-1-1 0,29-7 0,9-1 0,-1 3 0,-11 1 0,63-1 0,-43 7 0,-15-1 0,1 2 0,75 12 0,-105-9 0,1-1 0,-1-1 0,0-1 0,1-1 0,-1-1 0,0-1 0,42-9 0,-26 5 0,0 1 0,0 3 0,0 0 0,48 6 0,7-1 0,669-3 0,-737 1 0,45 8 0,25 2 0,-44-11 0,-22-1 0,1 1 0,-1 2 0,52 9 0,-43-5 0,1-1 0,0-3 0,-1-1 0,46-4 0,8 0 0,481 3 0,-557-1 43,0 0-1,28-7 1,26-3-1536,-52 11-5333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23.3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46 24575,'49'1'0,"-16"0"0,-1-1 0,1-2 0,62-11 0,-3 0 0,-23 5 0,-9 1 0,1 2 0,106 7 0,-53 0 0,1856-2 0,-1932 2 0,47 8 0,-6 0 0,4-2 0,97 5 0,433-14 0,-588 3 0,46 7 0,24 2 0,-11-11-1365,-66-1-5461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11:24.81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24575,'2520'0'0,"-2496"2"0,48 8 0,-48-6 0,47 3 0,-51-6 0,0 2 0,0 0 0,35 11 0,-34-8 0,0-1 0,1-1 0,22 2 0,328-5 0,-184-3 0,-169 4 0,1-1 0,25 7 0,39 3 0,21-9 0,172-5 0,-171-17-1365,-89 19-5461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29:16.68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85 0 24575,'-1'1'0,"-1"0"0,1-1 0,-1 1 0,1 0 0,-1 0 0,1 0 0,0 0 0,-1 0 0,1 1 0,0-1 0,0 0 0,0 1 0,0-1 0,0 1 0,0-1 0,0 1 0,0-1 0,1 1 0,-2 2 0,-11 35 0,-4 36 0,8-41 0,2 1 0,1-1 0,-2 61 0,8 711 0,2-787 0,-1 1 0,7 25 0,3 39 0,-11-81 0,0-1 0,0 1 0,0 0 0,0 0 0,0-1 0,1 1 0,-1 0 0,1-1 0,0 1 0,0-1 0,0 1 0,0-1 0,0 1 0,1-1 0,-1 0 0,1 1 0,-1-1 0,1 0 0,0 0 0,2 2 0,0-2 0,0 0 0,0 0 0,0 0 0,1-1 0,-1 0 0,0 0 0,0 0 0,1 0 0,-1-1 0,1 1 0,-1-1 0,5-1 0,158-2 0,144 3 0,-221 10 0,-48-5 0,51 1 0,-64-6 0,-17 1 0,0-1 0,0 0 0,0-1 0,0 0 0,15-4 0,-24 4 0,0 0 0,-1 0 0,1 0 0,0 0 0,0-1 0,-1 1 0,1-1 0,-1 0 0,1 0 0,-1 0 0,0 0 0,0 0 0,0-1 0,0 1 0,0 0 0,0-1 0,-1 0 0,1 1 0,-1-1 0,0 0 0,1 0 0,-1 0 0,-1 1 0,1-1 0,0-5 0,3-30 0,-1 0 0,-6-71 0,0 19 0,3-523 0,-1 594 0,-1 0 0,-6-27 0,4 26 0,1 1 0,-1-27 0,5-24 0,-2-51 0,1 119 0,-1 0 0,1 0 0,0 0 0,-1 0 0,0 0 0,1 0 0,-1 0 0,0 0 0,0 0 0,0 0 0,0 1 0,-1-1 0,1 0 0,0 1 0,-1-1 0,1 0 0,-1 1 0,0 0 0,1-1 0,-1 1 0,0 0 0,0 0 0,0 0 0,1 0 0,-1 1 0,0-1 0,0 0 0,-1 1 0,1-1 0,-2 1 0,-10-2 0,0 1 0,0 0 0,-27 3 0,-19-2 0,-9-10 0,0 3 0,0 2 0,-106 8 0,45-1 0,-39-2-1365,151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5:53.42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24575,'0'3'0,"1"-1"0,0 1 0,0 0 0,0 0 0,0-1 0,0 1 0,0-1 0,1 1 0,-1-1 0,1 0 0,0 1 0,0-1 0,0 0 0,0 0 0,0 0 0,0-1 0,0 1 0,1 0 0,-1-1 0,0 1 0,1-1 0,0 0 0,-1 0 0,1 0 0,0 0 0,-1 0 0,1-1 0,3 1 0,10 3 0,-1-2 0,1 1 0,27-1 0,165 18 0,-76-18 0,211-5 0,-246-6 0,78-3 0,225 13-1365,-381-1-5461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29:19.14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25 24575,'63'-18'0,"35"12"0,110 7 0,-68 2 0,559-3 0,-680 1 0,1 1 0,25 5 0,39 4 0,58 0 0,14 0 0,-128-10 0,1 2 0,28 5 0,-3 1 0,-4 4-1365,-35-10-5461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29:20.34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24575,'1250'0'0,"-1226"1"0,47 9 0,-46-5 0,45 2 0,-45-7 0,6-1 0,0 1 0,0 2 0,0 2 0,0 0 0,43 13 0,-49-11-31,0-1 0,1-2 0,-1 0 0,1-2-1,47-3 1,-20 1-1147,-34 1-5648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29:23.92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23 24575,'403'0'0,"-384"-1"0,0-1 0,27-6 0,-26 4 0,-1 1 0,27-1 0,801 4 0,-828 2 0,0 0 0,0 1 0,-1 0 0,25 9 0,-24-6 0,0-1 0,1-1 0,37 3 0,91-8-1365,-130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32.58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 24575,'55'11'0,"-5"-1"0,378-7 0,-218-5 0,1991 2 0,-2181 1 0,-1 1 0,26 5 0,39 4 0,19 0 0,-71-7 0,45 2 0,816-7 0,-759 12 0,-89-5 0,49 0 0,688-7 0,-763 0 0,0-1 0,27-6 0,-26 4 0,-1 1 0,27-2 0,-26 5 0,4 1 0,-1-1 0,1-1 0,0-2 0,0 0 0,-1-1 0,40-13 0,-45 12 0,0 0 0,0 2 0,0 0 0,0 1 0,0 1 0,33 3 0,-28-2 0,-1 0 0,1-1 0,42-7 0,-37 3-24,-1 1 0,1 2 0,0 1 0,33 3 1,-9-1-1223,-34-1-5580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38.21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18 22 24575,'-9'52'0,"7"-45"0,0 0 0,1 1 0,-1 0 0,1-1 0,1 1 0,0 12 0,0-17 0,1-1 0,-1 1 0,1-1 0,0 0 0,0 1 0,0-1 0,0 0 0,1 0 0,-1 1 0,1-1 0,-1 0 0,1 0 0,-1-1 0,1 1 0,0 0 0,0 0 0,0-1 0,0 0 0,0 1 0,1-1 0,-1 0 0,0 0 0,0 0 0,1 0 0,2 1 0,9 3 0,1 0 0,0-1 0,-1-1 0,1 0 0,1-1 0,25 1 0,-38-3 0,0 0 0,1-1 0,-1 1 0,0-1 0,1 0 0,-1 0 0,0 0 0,1 0 0,-1 0 0,0-1 0,0 0 0,0 1 0,-1-1 0,1 0 0,0 0 0,-1-1 0,1 1 0,-1-1 0,1 1 0,-1-1 0,0 0 0,0 1 0,-1-1 0,1 0 0,-1 0 0,1-1 0,-1 1 0,0 0 0,0 0 0,0-1 0,0 1 0,-1 0 0,0-1 0,1 1 0,-1-5 0,0 5 0,1-6 0,-1 0 0,1 0 0,-2 0 0,1 1 0,-3-12 0,2 18 0,1 0 0,-1-1 0,0 1 0,0 0 0,0 0 0,0-1 0,-1 1 0,1 0 0,-1 0 0,1 0 0,-1 0 0,0 1 0,1-1 0,-1 0 0,0 1 0,0-1 0,0 1 0,0 0 0,-1 0 0,1 0 0,0 0 0,-5-2 0,-12-2-227,-1 0-1,1 2 1,-1 0-1,0 1 1,-31 0-1,33 3-6598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40.33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21 176 24575,'-2'0'0,"1"-1"0,0 0 0,0 0 0,-1 0 0,1 0 0,0 0 0,0 0 0,0 0 0,0 0 0,0 0 0,0-1 0,0 1 0,1 0 0,-1-1 0,0 1 0,1 0 0,-1-1 0,1 1 0,-1-1 0,1 1 0,0-1 0,0 1 0,0-1 0,-1 1 0,1-1 0,1-1 0,-3-43 0,2 42 0,0 0 0,1 0 0,0 0 0,-1 1 0,1-1 0,1 0 0,-1 0 0,0 1 0,1-1 0,0 1 0,0-1 0,0 1 0,0 0 0,0-1 0,1 1 0,0 1 0,-1-1 0,1 0 0,0 0 0,0 1 0,1 0 0,-1 0 0,0 0 0,1 0 0,-1 0 0,1 1 0,0-1 0,-1 1 0,1 0 0,7-1 0,10-1 0,1 1 0,-1 1 0,1 1 0,34 3 0,-1 1 0,12-6 0,-36 0 0,-1 1 0,46 6 0,-76-5 0,1 1 0,-1-1 0,1 0 0,0 1 0,-1-1 0,1 1 0,-1-1 0,1 1 0,-1-1 0,1 1 0,-1-1 0,1 1 0,-1 0 0,0-1 0,1 1 0,-1 0 0,0-1 0,1 1 0,-1 0 0,0-1 0,0 1 0,0 0 0,0-1 0,0 1 0,0 0 0,0 0 0,0-1 0,0 1 0,0 0 0,0-1 0,0 1 0,0 0 0,0 0 0,-1-1 0,0 2 0,-10 37 0,4-18 0,2 64-1365,5-67-5461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45.2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24575,'383'0'-1365,"-365"0"-5461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49.07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 0 24575,'-2'111'0,"5"118"0,-3-221 0,2-1 0,-1 0 0,1 0 0,1 1 0,-1-1 0,1 0 0,0-1 0,1 1 0,-1-1 0,1 1 0,6 6 0,5 5 0,2-1 0,20 18 0,9 8 0,-44-40 0,0-1 0,1 0 0,-1 1 0,1-1 0,0 0 0,0 0 0,0-1 0,0 1 0,0-1 0,0 1 0,0-1 0,0 0 0,0 0 0,1-1 0,-1 1 0,0 0 0,1-1 0,-1 0 0,0 0 0,1 0 0,-1 0 0,0-1 0,1 1 0,-1-1 0,0 0 0,0 0 0,1 0 0,-1 0 0,0-1 0,0 1 0,0-1 0,0 0 0,-1 0 0,1 0 0,0 0 0,4-5 0,9-8 0,-1-1 0,0 0 0,-1-1 0,16-27 0,-24 36 0,-3 2 0,0 0 0,0 0 0,0 0 0,-1 0 0,0-1 0,0 1 0,-1-1 0,0 1 0,0-1 0,0-8 0,-4-74 0,1 39 0,-9-18 133,0 9-1631,10 42-5328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53.52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24575,'0'3'0,"0"6"0,0 4 0,0 3 0,0 4 0,0 0 0,0 2 0,0 0 0,0 0 0,0-3-8191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0:55.5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24575,'0'4'0,"0"5"0,0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5:54.06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24575,'0'3'0,"0"6"0,0 3 0,0 5 0,0 2 0,0 2 0,0 1 0,0 0 0,0 0 0,3-3 0,2-2 0,3-4 0,1 0 0,2-3 0,-5-2 0,-6-3 0,-4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12.9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 46 24575,'2'96'0,"-5"106"0,1-183 0,1-15 0,1-1 0,-1 1 0,1 0 0,0 0 0,0 0 0,0 0 0,0-1 0,1 1 0,1 6 0,-1-8 0,0 0 0,0-1 0,0 1 0,1-1 0,-1 1 0,1-1 0,-1 0 0,1 0 0,0 0 0,-1 1 0,1-1 0,0-1 0,0 1 0,-1 0 0,1 0 0,0-1 0,0 1 0,0-1 0,0 0 0,0 1 0,0-1 0,0 0 0,3 0 0,129 15 0,-116-12 0,-1 0 0,1-2 0,0 0 0,0-1 0,23-3 0,-37 3 0,0-1 0,-1 1 0,1-1 0,-1 0 0,1-1 0,0 1 0,-1 0 0,0-1 0,1 0 0,-1 0 0,0 0 0,0 0 0,0-1 0,0 1 0,-1-1 0,1 0 0,-1 1 0,1-1 0,-1 0 0,0 0 0,0-1 0,0 1 0,-1 0 0,1-1 0,-1 1 0,0-1 0,0 0 0,0 1 0,0-1 0,-1 0 0,1-3 0,-1-172 0,-2 78 0,2 98 2,0-1 1,-1 1-1,1-1 0,-1 1 0,0-1 0,0 1 0,0 0 0,0-1 1,-1 1-1,1 0 0,-1 0 0,0 0 0,0 0 0,0 0 0,0 0 1,0 1-1,-1-1 0,1 1 0,-1 0 0,0-1 0,0 1 0,0 0 0,0 0 1,0 1-1,0-1 0,0 1 0,0 0 0,-1-1 0,1 1 0,0 1 1,-1-1-1,-4 0 0,-15-2-126,-1 0 0,1 2 0,-46 4 0,29-2-816,21-1-5886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15.04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24575,'0'2'0,"0"0"0,1 0 0,-1 0 0,1 0 0,0 0 0,-1-1 0,1 1 0,0 0 0,0 0 0,0 0 0,0-1 0,1 1 0,-1 0 0,0-1 0,1 1 0,-1-1 0,1 0 0,-1 1 0,1-1 0,0 0 0,-1 0 0,1 0 0,0 0 0,0 0 0,0-1 0,0 1 0,0-1 0,0 1 0,0-1 0,0 1 0,0-1 0,2 0 0,12 2 0,0-1 0,1-1 0,17-1 0,-16 0 0,342 0-1365,-341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28.94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 1 24575,'0'3'0,"0"6"0,0 3 0,0 5 0,0 2 0,0 2 0,0 1 0,0 0 0,0 0 0,0 0 0,0 0 0,0-1 0,0 1 0,0-1 0,-3-4 0,-2 0 0,1-4-8191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19.76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0 301 24575,'2'-15'0,"0"-1"0,1 0 0,0 1 0,1 0 0,1-1 0,1 2 0,0-1 0,0 1 0,2 0 0,0 0 0,0 1 0,1 0 0,1 0 0,17-17 0,-21 24 0,0 0 0,1 0 0,-1 1 0,1 0 0,1 0 0,-1 0 0,1 1 0,-1 0 0,1 1 0,0 0 0,1 0 0,-1 0 0,14-1 0,0 1 0,0 2 0,0 0 0,0 1 0,27 5 0,-47-5 0,0 1 0,1-1 0,-1 1 0,1 0 0,-1 0 0,0 0 0,0 0 0,0 0 0,0 1 0,1-1 0,-2 1 0,1-1 0,0 1 0,0 0 0,0 0 0,-1 0 0,1 0 0,-1 0 0,0 0 0,1 0 0,-1 0 0,0 1 0,0-1 0,-1 0 0,1 1 0,0-1 0,-1 1 0,1-1 0,-1 1 0,0 3 0,1 13 0,0 0 0,-1 0 0,-4 23 0,1-8 0,4 1 0,0-25 0,0-1 0,-1 1 0,-1 0 0,0-1 0,0 1 0,-3 9 0,3-16 0,0-1 0,0 0 0,0 0 0,0 1 0,0-1 0,-1 0 0,1 0 0,-1 0 0,1-1 0,-1 1 0,0 0 0,0 0 0,0-1 0,0 1 0,0-1 0,0 0 0,0 0 0,0 0 0,-1 0 0,1 0 0,0 0 0,-1 0 0,1-1 0,-1 1 0,1-1 0,-1 0 0,1 0 0,-3 0 0,-150-1 0,52-1 0,65-2-1365,24-1-5461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21.58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19 24575,'1'5'0,"1"0"0,-1-1 0,1 1 0,0-1 0,0 0 0,0 1 0,0-1 0,1 0 0,0 0 0,0 0 0,0-1 0,0 1 0,1-1 0,-1 0 0,1 0 0,0 0 0,0 0 0,0 0 0,0-1 0,7 3 0,-8-5 7,1-1 0,-1 1-1,1-1 1,-1 0 0,0 0-1,1 0 1,-1-1-1,0 1 1,0-1 0,0 1-1,0-1 1,0 0 0,0 0-1,0-1 1,-1 1 0,1 0-1,1-4 1,2 1-219,0-1 0,-1 0 0,0 0-1,-1 0 1,1-1 0,5-12 0,-5 5-6614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33.59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2 137 24575,'75'1'0,"83"-3"0,-148 0 0,-1-1 0,0-1 0,0 0 0,0 0 0,-1-1 0,1 0 0,-1 0 0,0-1 0,-1 0 0,1-1 0,-1 1 0,7-10 0,-2 5 0,-4 2 0,26-23 0,-33 31 0,0 0 0,0 0 0,-1 0 0,1 1 0,0-1 0,0 0 0,0 1 0,0-1 0,0 1 0,0-1 0,0 1 0,0-1 0,0 1 0,0-1 0,0 1 0,0 0 0,0 0 0,0 0 0,0 0 0,0 0 0,0 0 0,1 0 0,-1 0 0,0 0 0,0 0 0,0 0 0,0 1 0,0-1 0,0 0 0,2 2 0,-3-1 0,1 0 0,-1 0 0,0 0 0,0 1 0,1-1 0,-1 0 0,0 0 0,0 0 0,0 1 0,0-1 0,0 0 0,-1 0 0,1 1 0,0-1 0,0 0 0,-1 0 0,1 0 0,-1 0 0,1 1 0,-1-1 0,0 0 0,-1 1 0,-19 31 0,17-26 0,-7 14 0,1 0 0,1 0 0,1 1 0,1 0 0,1 1 0,0 0 0,2-1 0,-2 38 0,6 101 0,0-168 0,0 0 0,-1 0 0,0 0 0,0 0 0,-1 1 0,1-1 0,-6-11 0,6 16 0,0 0 0,0 0 0,-1 0 0,1 0 0,0 0 0,-1 0 0,0 0 0,1 0 0,-1 1 0,0-1 0,0 1 0,0-1 0,0 1 0,0 0 0,0 0 0,0 0 0,0 0 0,-1 0 0,1 0 0,0 0 0,-1 1 0,1-1 0,0 1 0,-1 0 0,1 0 0,-1 0 0,1 0 0,0 0 0,-1 0 0,-3 2 0,-71 14-38,46-8-294,0-2 1,0 0-1,-51 0 0,72-6-6494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34.61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24575,'0'3'0,"0"6"0,0 4 0,0 3 0,0 4 0,0 1 0,0 0 0,0 2 0,0-1 0,0-4-8191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39.50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153 45 24575,'-4'1'0,"-1"0"0,0 0 0,0 0 0,1 1 0,-1-1 0,1 1 0,0 0 0,-1 0 0,1 1 0,0-1 0,0 1 0,0 0 0,1 0 0,-1 1 0,1-1 0,-1 1 0,1-1 0,0 1 0,-3 6 0,-1 0 0,1 1 0,0 0 0,0 0 0,1 1 0,0 0 0,-3 15 0,-16 98 0,22-110 0,1 1 0,1-1 0,0 0 0,1 1 0,1-1 0,4 19 0,-5-31 0,0-1 0,0 1 0,1 0 0,-1 0 0,1-1 0,0 1 0,0-1 0,0 1 0,0-1 0,0 0 0,0 0 0,0 0 0,1 0 0,-1 0 0,1 0 0,0-1 0,-1 1 0,1-1 0,0 1 0,0-1 0,0 0 0,0-1 0,0 1 0,0 0 0,0-1 0,4 1 0,13 0 0,-1 0 0,1-1 0,24-4 0,-4 2 0,-19 2 0,0-1 0,-1-1 0,1 0 0,-1-1 0,28-9 0,-43 10 0,1 0 0,0-1 0,-1 1 0,1-1 0,-1 0 0,0-1 0,0 1 0,0-1 0,0 0 0,-1-1 0,1 1 0,-1-1 0,-1 0 0,1 0 0,0 0 0,-1 0 0,0 0 0,0-1 0,-1 0 0,0 1 0,0-1 0,2-9 0,0-2 0,-1-1 0,-1 0 0,-1 0 0,0 0 0,-1 0 0,-4-23 0,3 30 0,-1 1 0,0-1 0,-1 1 0,0 0 0,-1 0 0,0 0 0,0 1 0,-1-1 0,0 1 0,-1 0 0,0 0 0,-8-8 0,6 9 0,4 2 0,-1 0 0,0 1 0,0 0 0,-1 0 0,1 0 0,-1 0 0,0 1 0,0 0 0,-1 0 0,1 1 0,-1 0 0,0 0 0,0 0 0,0 1 0,-11-2 0,13 3 0,-1 0 0,1 0 0,-1 0 0,1 1 0,-1 0 0,1 0 0,-1 1 0,0-1 0,1 1 0,0 0 0,-1 1 0,1-1 0,-1 1 0,1 0 0,0 0 0,0 1 0,0 0 0,1-1 0,-1 2 0,1-1 0,-1 0 0,1 1 0,0 0 0,0 0 0,-5 8 0,1-2-273,0 0 0,-1 0 0,0 0 0,-19 14 0,17-17-6553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40.65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 1 24575,'-4'0'0,"-1"4"0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42.0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24575,'0'4'0,"0"4"0,0 5 0,0 4 0,0 2 0,0 2 0,0 0 0,0 2 0,0-5-8191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5:55.1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24575,'-1'12'0,"1"-1"0,1 1 0,0-1 0,1 1 0,0-1 0,4 13 0,-4-19 0,0-1 0,0 1 0,1-1 0,0 0 0,-1 0 0,1 0 0,1 0 0,-1 0 0,0-1 0,1 0 0,0 0 0,0 0 0,0 0 0,0 0 0,0-1 0,1 1 0,4 1 0,68 34 0,-45-21 0,45 18 0,140 44 0,-186-68 0,-14-5 0,1 0 0,30 5 0,-47-11 0,0 0 0,1 0 0,-1 0 0,0 0 0,1 1 0,-1-1 0,0 0 0,1 0 0,-1 1 0,0-1 0,0 1 0,1-1 0,-1 1 0,0 0 0,0-1 0,0 1 0,0 0 0,0 0 0,0 0 0,0 0 0,0 0 0,0 0 0,0 0 0,0 0 0,-1 0 0,2 2 0,-2-1 0,-1-1 0,1 1 0,0-1 0,-1 1 0,1-1 0,-1 1 0,0-1 0,0 1 0,1-1 0,-1 0 0,0 1 0,0-1 0,0 0 0,0 0 0,-1 1 0,1-1 0,-2 1 0,-11 9 0,1-2 0,-28 15 0,-111 68 0,26-14 0,93-65-1365,17-10-5461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45.7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277 112 24575,'-1'-1'0,"1"0"0,-1 0 0,0 0 0,1-1 0,-1 1 0,0 0 0,0 0 0,0 0 0,0 1 0,0-1 0,0 0 0,0 0 0,0 0 0,0 1 0,0-1 0,0 1 0,0-1 0,0 1 0,-1-1 0,1 1 0,0 0 0,0-1 0,-1 1 0,1 0 0,0 0 0,-1 0 0,0 0 0,-44-3 0,40 3 0,-2-1 0,-1 1 0,1 0 0,-1 1 0,1 0 0,-1 0 0,1 1 0,-1 0 0,1 1 0,0-1 0,-10 6 0,14-5 0,1-1 0,-1 1 0,1 0 0,-1 0 0,1 0 0,0 0 0,0 0 0,0 1 0,1 0 0,-1-1 0,1 1 0,0 0 0,0 0 0,0 0 0,1 0 0,-1 1 0,1-1 0,0 0 0,0 1 0,1-1 0,-1 7 0,-1 41 0,2-39 0,0 0 0,-1 0 0,0 0 0,-1 1 0,-1-1 0,0-1 0,-1 1 0,-6 16 0,7-22 0,0-1 0,1 0 0,0 1 0,0-1 0,0 1 0,1 0 0,0 0 0,1-1 0,-1 1 0,1 0 0,1 0 0,-1 0 0,1 0 0,0-1 0,1 1 0,0 0 0,0-1 0,0 1 0,0-1 0,1 0 0,0 0 0,1 0 0,0 0 0,6 7 0,3 4 0,2-2 0,0 0 0,1-1 0,0 0 0,1-1 0,29 16 0,-25-16 0,-6-3 0,0-1 0,1 0 0,0-1 0,0-1 0,1 0 0,34 8 0,-21-8 0,-21-4 0,-1-1 0,1-1 0,0 1 0,1-1 0,8-1 0,-14 0 0,0-1 0,0 0 0,0 0 0,0 0 0,0 0 0,0-1 0,0 1 0,-1-1 0,1 0 0,-1 0 0,1-1 0,-1 1 0,0-1 0,6-5 0,23-20 0,-22 19 0,0 1 0,-1-1 0,17-21 0,-12 11 0,-9 13 0,0 0 0,0-1 0,-1 0 0,0 0 0,0 0 0,0-1 0,-1 1 0,3-12 0,1-8 0,-2 1 0,4-45 0,-9 60 0,0-1 0,-1 1 0,0 0 0,0 1 0,-1-1 0,-1 0 0,0 0 0,-1 1 0,-6-14 0,-12-25 0,15 31 0,-1 0 0,0 1 0,-2-1 0,0 2 0,-1 0 0,0 0 0,-20-20 0,16 23 0,-1 1 0,0 1 0,-32-18 0,15 10 0,23 15 0,-1 0 0,1 1 0,-1 0 0,0 0 0,0 1 0,0 1 0,0 0 0,0 0 0,0 1 0,0 1 0,0 0 0,0 0 0,0 1 0,0 0 0,1 1 0,-1 1 0,1-1 0,-1 1 0,1 1 0,-18 11 0,23-12-105,0 0 0,0 0 0,1 0 0,-1 1 0,1-1 0,0 1 0,0 0 0,1 0 0,0 1 0,-1-1 0,2 1 0,-5 11 0,4-2-6721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47.13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43 24575,'0'-2'0,"1"0"0,-1 0 0,0 0 0,1 0 0,-1 0 0,1 1 0,-1-1 0,1 0 0,0 0 0,0 1 0,0-1 0,0 0 0,0 1 0,0-1 0,0 1 0,1 0 0,-1-1 0,0 1 0,1 0 0,-1 0 0,1 0 0,0 0 0,-1 0 0,1 0 0,0 0 0,-1 0 0,1 1 0,0-1 0,0 1 0,0-1 0,0 1 0,0 0 0,-1-1 0,1 1 0,4 1 0,-4-1 0,1 0 0,-1 0 0,1 0 0,-1 0 0,1 1 0,-1-1 0,0 1 0,1 0 0,-1-1 0,0 1 0,0 0 0,1 1 0,-1-1 0,0 0 0,0 0 0,0 1 0,0 0 0,-1-1 0,1 1 0,0 0 0,-1 0 0,1 0 0,-1 0 0,1 0 0,-1 0 0,0 0 0,0 0 0,1 5 0,-1-3 0,-1 0 0,1 0 0,-1 0 0,-1 0 0,1 0 0,0-1 0,-1 1 0,0 0 0,0 0 0,0 0 0,0 0 0,-1-1 0,1 1 0,-1-1 0,0 1 0,0-1 0,-1 0 0,1 1 0,0-1 0,-1 0 0,-4 3 0,4-2 0,-1 0 0,1 0 0,0 0 0,0 1 0,0-1 0,0 1 0,1 0 0,-1 0 0,2 0 0,-1 0 0,0 0 0,0 7 0,0 7-1365,2-1-5461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47.9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33 1 24575,'-3'0'0,"-6"0"0,0 3 0,1-1 0,5-3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52.80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103 9 24575,'0'0'0,"0"0"0,0 0 0,0-1 0,1 1 0,-1 0 0,0 0 0,0-1 0,0 1 0,0 0 0,0 0 0,0-1 0,0 1 0,0 0 0,0 0 0,0-1 0,0 1 0,0 0 0,0 0 0,-1-1 0,1 1 0,0 0 0,0 0 0,0 0 0,0-1 0,0 1 0,0 0 0,-1 0 0,1 0 0,0-1 0,0 1 0,0 0 0,0 0 0,-1 0 0,1 0 0,0 0 0,0-1 0,-1 1 0,1 0 0,0 0 0,0 0 0,-1 0 0,1 0 0,0 0 0,0 0 0,-1 0 0,-10 9 0,-7 17 0,-5 12 0,17-29 0,0 0 0,0 0 0,1 1 0,1 0 0,0-1 0,0 2 0,1-1 0,0 0 0,-2 11 0,5-19 0,0-1 0,0 1 0,0-1 0,0 0 0,1 1 0,-1-1 0,0 1 0,1-1 0,-1 0 0,1 1 0,-1-1 0,1 0 0,-1 0 0,1 1 0,0-1 0,0 0 0,0 0 0,0 0 0,0 0 0,0 0 0,0 0 0,0 0 0,2 1 0,1 0 0,-1 0 0,1 0 0,0-1 0,0 1 0,0-1 0,0 0 0,0 0 0,6 0 0,-2 0 0,1-1 0,-1 1 0,1-2 0,-1 1 0,1-1 0,-1-1 0,16-3 0,-21 3 0,-1 0 0,0 0 0,1 0 0,-1 0 0,0 0 0,0 0 0,0-1 0,0 1 0,-1 0 0,1-1 0,0 0 0,-1 1 0,0-1 0,0 0 0,0 0 0,0 0 0,0 0 0,0 1 0,-1-1 0,0 0 0,1 0 0,-1 0 0,-1-4 0,2-10 0,-2-1 0,-3-25 0,4 41 0,-1-1-65,0 1 0,1-1 0,-1 0 0,0 1 0,0-1 0,-1 0 0,1 1 0,0-1 0,-1 1 0,0 0 0,1 0 0,-1-1 0,0 1 0,0 0 0,0 1 0,-1-1 0,1 0 0,0 1 0,-1-1 0,-4-2 0,-4-3-6761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1:54.56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1 273 24575,'0'-28'0,"-1"13"0,1 1 0,1-1 0,0 1 0,5-21 0,-5 30 0,1 0 0,-1 1 0,1-1 0,0 1 0,1-1 0,-1 1 0,1 0 0,0 0 0,0 0 0,1 0 0,-1 0 0,1 1 0,-1-1 0,1 1 0,0 0 0,8-4 0,33-27 0,-37 27 0,0 0 0,1 1 0,18-11 0,-24 16 0,1-1 0,0 1 0,0 0 0,-1 0 0,1 0 0,0 0 0,0 1 0,0 0 0,0 0 0,0 0 0,0 0 0,0 0 0,0 1 0,6 1 0,43 10-1365,-36-10-5461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03.89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23 24575,'0'-3'0,"4"-2"0,4 0 0,5 1 0,4 2 0,2 0 0,2 1 0,1 1 0,0 0 0,0 0 0,0 0 0,0 0 0,-1 1 0,-3-1-8191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06.2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24575,'0'11'0,"0"5"0,-1 1 0,2-1 0,0 1 0,1-1 0,1 1 0,0-1 0,1 0 0,11 27 0,-7-23-341,-1 1 0,-1-1-1,5 34 1,-8-38-6485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17.17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30 28 24575,'-1'33'0,"0"-19"0,1 0 0,0-1 0,1 1 0,1-1 0,5 24 0,-6-33 0,1 0 0,0 0 0,0 0 0,0 0 0,0 0 0,1-1 0,0 1 0,-1-1 0,1 0 0,0 1 0,1-1 0,-1-1 0,1 1 0,-1 0 0,1-1 0,0 0 0,0 0 0,0 0 0,0 0 0,0 0 0,0-1 0,5 1 0,-6-1 0,0 0 0,0 0 0,0 0 0,0 0 0,0-1 0,0 0 0,0 1 0,1-1 0,-1 0 0,0-1 0,0 1 0,0 0 0,0-1 0,0 0 0,0 0 0,0 0 0,0 0 0,0 0 0,0 0 0,0-1 0,-1 1 0,4-4 0,-2 1 0,0-1 0,0 0 0,-1 0 0,0 0 0,0 0 0,-1-1 0,1 1 0,-1-1 0,0 0 0,2-11 0,2-6 0,-3 14 0,0-1 0,-1 1 0,0-1 0,-1 1 0,0-1 0,0-16 0,-1 24 0,-1 0 0,1 0 0,-1-1 0,0 1 0,0 0 0,1 0 0,-2 0 0,1 0 0,0 0 0,0 0 0,-1 0 0,1 1 0,-1-1 0,1 0 0,-1 1 0,0-1 0,1 1 0,-1-1 0,0 1 0,0 0 0,0 0 0,0 0 0,0 0 0,0 0 0,-1 1 0,1-1 0,0 0 0,0 1 0,-1 0 0,1-1 0,0 1 0,0 0 0,-4 1 0,-6-3-105,0 1 0,0 0 0,1 1 0,-1 1 0,0 0 0,1 0 0,-1 1 0,0 1 0,1 0 0,0 0 0,0 1 0,-20 10 0,21-7-6721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18.59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102 5 24575,'-2'1'0,"-1"-1"0,0 1 0,0 0 0,1 0 0,-1 1 0,1-1 0,-1 1 0,1-1 0,0 1 0,-1 0 0,1 0 0,0 0 0,0 0 0,0 0 0,0 0 0,-2 4 0,-25 40 0,24-35 0,0-4 0,1 1 0,1 0 0,0-1 0,0 1 0,-4 16 0,7-23 0,0 1 0,0-1 0,0 1 0,0-1 0,0 1 0,0-1 0,1 1 0,-1 0 0,0-1 0,1 1 0,-1-1 0,1 1 0,-1-1 0,1 0 0,0 1 0,0-1 0,0 0 0,0 1 0,0-1 0,0 0 0,0 0 0,0 0 0,0 0 0,0 0 0,0 0 0,1 0 0,-1 0 0,1-1 0,-1 1 0,0 0 0,1-1 0,-1 1 0,1-1 0,-1 1 0,1-1 0,-1 0 0,1 0 0,1 0 0,3 2 0,0-1 0,0 0 0,0-1 0,0 0 0,0 0 0,0 0 0,0 0 0,0-1 0,0 0 0,0-1 0,0 1 0,0-1 0,0 0 0,-1 0 0,10-6 0,-11 5 0,-1 0 0,1 0 0,0-1 0,-1 1 0,0-1 0,0 0 0,0 0 0,0 0 0,-1 0 0,1-1 0,-1 1 0,0-1 0,0 0 0,-1 1 0,0-1 0,0 0 0,0 0 0,0 0 0,0-7 0,-1 8 0,1 0 0,-1 0 0,0 1 0,0-1 0,0 0 0,0 0 0,-1 1 0,1-1 0,-1 0 0,0 1 0,0-1 0,-1 0 0,1 1 0,-1 0 0,1-1 0,-5-5 0,3 6 0,-1 1 0,1 0 0,0 0 0,0 0 0,-1 0 0,1 1 0,-1 0 0,0-1 0,1 1 0,-1 0 0,0 1 0,0-1 0,0 1 0,1-1 0,-1 1 0,-7 1 0,-28 4-1365,25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19.5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178 0 24575,'-4'0'0,"-1"4"0,-3 1 0,-4-1 0,0 3 0,-1 1 0,1 2 0,-1-1 0,2 2 0,0-1 0,0 2 0,0-2 0,1 1 0,-1 0 0,1 0 0,3 3 0,-2-2 0,1-2-8191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05:58.58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213 0 24575,'-1'1'0,"-1"-1"0,0 1 0,0-1 0,0 1 0,1 0 0,-1-1 0,0 1 0,1 0 0,-1 0 0,1 0 0,-1 1 0,1-1 0,0 0 0,-1 0 0,1 1 0,-2 2 0,-22 33 0,9-14 0,4-6 0,0 0 0,2 1 0,0 0 0,1 1 0,1 0 0,-9 28 0,-13 31 0,23-59 0,0 0 0,1 1 0,1-1 0,1 1 0,1 0 0,1 1 0,0-1 0,3 39 0,0-54 6,1 0-1,-1 0 1,1 0-1,0 0 0,0 0 1,1-1-1,-1 1 1,1-1-1,0 0 1,0 0-1,0 0 1,1 0-1,0 0 0,-1-1 1,1 0-1,1 0 1,-1 0-1,0 0 1,1 0-1,-1-1 1,6 2-1,7 4-302,0-1 0,1-1 0,-1 0 0,30 4 0,-29-7-6529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20.88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 24575,'20'-3'0,"-19"3"0,1-1 0,-1 1 0,1 0 0,-1-1 0,1 1 0,-1 0 0,1 0 0,0 0 0,-1 0 0,1 0 0,-1 0 0,1 1 0,-1-1 0,1 0 0,-1 1 0,1-1 0,-1 1 0,1 0 0,-1 0 0,0-1 0,1 1 0,-1 0 0,2 2 0,10 8-70,0 2 0,0-1-1,-2 1 1,1 1 0,-2 0 0,18 31-1,-15-24-802,-6-10-5953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25.6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 0 24575,'1'54'0,"0"-18"0,-2 1 0,-8 61 0,9-97 0,0 0 0,0 0 0,-1 0 0,1 0 0,0 0 0,0 0 0,0 0 0,0 0 0,0 0 0,0 0 0,1 0 0,-1 0 0,0 0 0,0 0 0,1 0 0,-1 0 0,1 0 0,-1 0 0,1 0 0,-1 0 0,1-1 0,-1 1 0,1 0 0,0 0 0,-1-1 0,1 1 0,1 1 0,1-1 0,-1 0 0,1 0 0,-1 0 0,0-1 0,1 1 0,0-1 0,-1 1 0,1-1 0,-1 0 0,6 0 0,7-2 0,0 0 0,28-8 0,-37 9 0,4-2 0,-5 2 0,1 0 0,0-1 0,-1 0 0,1 0 0,-1 0 0,0-1 0,6-3 0,-9 4 0,0 0 0,0 0 0,0 0 0,-1 0 0,1 0 0,0 0 0,-1-1 0,0 1 0,0-1 0,0 1 0,0-1 0,0 0 0,0 1 0,-1-1 0,1 0 0,-1 1 0,0-1 0,0-4 0,1 3 0,0-7 0,-1 0 0,1 0 0,-2 0 0,0 0 0,-3-18 0,3 26 0,0 1 0,0 0 0,0-1 0,0 1 0,0-1 0,0 1 0,-1 0 0,1 0 0,-1 0 0,0 0 0,0 0 0,0 0 0,1 0 0,-2 1 0,1-1 0,0 1 0,0-1 0,0 1 0,-1 0 0,1 0 0,-1 0 0,1 0 0,-1 0 0,1 1 0,-1-1 0,1 1 0,-1-1 0,-5 1 0,0 0-170,0 0-1,0 0 0,0 1 1,0 0-1,0 0 0,0 1 1,-13 4-1,7-1-6655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34.3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45 0 24575,'0'827'0,"1"-807"0,1-1 0,5 26 0,4 40 0,-9-55 0,1-1 0,13 56 0,-9-57 0,-1 0 0,-2 1 0,1 39 0,-6-33 0,0 19 0,2 1 0,11 77 0,-5-79 0,-4 1 0,-4 101 0,1 48 0,10-128 0,-5-44 0,2 53 0,-8-33 0,0-19 0,1 1 0,1 0 0,12 60 0,9 67 0,-17-120 0,-1 0 0,-3 51 0,-1-49 0,1 0 0,8 43 0,-1-20 0,-4 1 0,-5 107 0,-2-54 0,3 685 0,2-776 0,7 46 0,2 22 0,-9 894 0,-4-485 0,2 1654 0,-1-2140 0,-1 0 0,-6 27 0,4-27 0,1 1 0,-2 25 0,6 148 0,-3-200 0,-1-1 0,0 1 0,0-1 0,-1 1 0,1 0 0,-7-8 0,-5-11 0,5 12 0,0-1 0,0 1 0,-2 1 0,0 0 0,0 1 0,-24-19 0,34 29 0,-1 0 0,0 0 0,1 0 0,-1 0 0,0 0 0,0 0 0,0 1 0,0-1 0,0 1 0,-1 0 0,1 0 0,0 0 0,-7 0 0,10 1 0,-1 0 0,0 0 0,0 0 0,0 1 0,1-1 0,-1 0 0,0 0 0,0 1 0,1-1 0,-1 1 0,0-1 0,1 0 0,-1 1 0,1-1 0,-1 1 0,1 0 0,-1-1 0,0 1 0,1-1 0,0 1 0,-1 0 0,0 1 0,-3 30 0,4-27 0,1 0 0,0 0 0,0 1 0,1-1 0,-1 0 0,1 0 0,0 0 0,0-1 0,1 1 0,0 0 0,0-1 0,0 0 0,4 5 0,54 49 0,-20-22 0,40 35 0,-80-70 0,0 1 0,0-1 0,0 0 0,0 0 0,1 0 0,-1 0 0,0 0 0,1 0 0,-1 0 0,0 0 0,1 0 0,-1-1 0,1 1 0,-1 0 0,1-1 0,0 1 0,-1-1 0,1 0 0,-1 0 0,1 0 0,0 0 0,-1 0 0,1 0 0,0 0 0,-1 0 0,1 0 0,-1-1 0,1 1 0,0-1 0,-1 1 0,1-1 0,-1 0 0,1 1 0,-1-1 0,0 0 0,1 0 0,-1 0 0,0 0 0,0 0 0,1 0 0,-1-1 0,1 0 0,5-8 0,1-1 0,-2 0 0,1 0 0,7-21 0,5-3 0,7-9 0,39-89 0,-44 86 0,47-78 0,-50 101-1365,-10 13-5461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3:36.47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235 103 24575,'-2'1'0,"1"-1"0,-1 1 0,0 0 0,0 0 0,1 0 0,-1 0 0,0 0 0,1 0 0,-1 0 0,1 0 0,-1 1 0,1-1 0,0 1 0,0-1 0,-3 4 0,-18 29 0,18-28 0,-85 154 0,62-109 0,-21 55 0,41-89 0,-2 4 0,7-21 0,3-13 0,4-6 0,0 1 0,0-1 0,16-30 0,5-20 0,5-7 0,-22 60 0,-2-2 0,0 1 0,6-23 0,-9 22 0,0 0 0,2 0 0,13-28 0,-18 42 0,1-1 0,0 1 0,1 0 0,-1 1 0,1-1 0,0 0 0,0 1 0,0-1 0,0 1 0,1 0 0,-1 0 0,1 0 0,0 1 0,0-1 0,0 1 0,0 0 0,0 0 0,0 0 0,0 1 0,8-2 0,-10 3 0,0 0 0,1 0 0,-1 0 0,0 0 0,1 1 0,-1-1 0,0 1 0,0 0 0,0 0 0,1-1 0,-1 1 0,0 1 0,0-1 0,0 0 0,0 0 0,-1 1 0,1-1 0,0 1 0,-1 0 0,1-1 0,1 3 0,31 49 0,-15-22 0,-7-14 0,-2 1 0,13 25 0,-17-29 0,2 1 0,0-1 0,1 0 0,19 23 0,-20-27 0,0 1 0,0-1 0,10 22 0,-11-20 0,-1 0 0,2-1 0,14 18 0,-5-5-1365,-12-11-5461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6:01.78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132 35 24575,'-7'0'0,"0"0"0,0 0 0,1 1 0,-1 0 0,0 0 0,0 0 0,1 1 0,-1 0 0,1 1 0,-1-1 0,-10 8 0,13-8 0,1 1 0,0 0 0,0 0 0,0 0 0,0 1 0,1-1 0,0 1 0,-1 0 0,1-1 0,0 1 0,1 0 0,-1 0 0,1 0 0,0 0 0,0 1 0,0-1 0,0 0 0,1 0 0,-1 1 0,1 3 0,0 6 0,-1-5 0,1 1 0,0 0 0,0-1 0,1 1 0,0 0 0,3 10 0,-3-18 0,0 1 0,0-1 0,0 0 0,0 0 0,1 1 0,-1-1 0,1 0 0,-1 0 0,1 0 0,0-1 0,0 1 0,0 0 0,0-1 0,0 1 0,0-1 0,0 0 0,0 1 0,1-1 0,-1 0 0,0 0 0,1-1 0,-1 1 0,1 0 0,-1-1 0,1 1 0,-1-1 0,1 0 0,2 0 0,-2 0 0,14 2 0,0-1 0,1-1 0,-1 0 0,0-2 0,1 0 0,-1 0 0,23-8 0,-37 8 0,0 0 0,0 0 0,-1-1 0,1 1 0,-1-1 0,0 1 0,1-1 0,-1 0 0,-1 0 0,1 0 0,0 0 0,-1-1 0,1 1 0,-1 0 0,0-1 0,0 1 0,0 0 0,-1-1 0,1 1 0,-1-1 0,0 0 0,0 1 0,-1-7 0,1-5 0,-1 0 0,-1 1 0,0-1 0,-7-20 0,8 31 2,0 1 0,0 0-1,-1-1 1,1 1-1,-1 0 1,0 0 0,0 0-1,0 0 1,-1 0 0,1 1-1,0-1 1,-1 1-1,0-1 1,0 1 0,0 0-1,0 0 1,-4-2 0,-3 0-27,0 0 1,-1 1-1,1 0 0,-14-2 1,-20-5-1248,30 5-5554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6:04.4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0 378 24575,'0'-1'0,"0"-31"0,1 1 0,8-56 0,-6 76 0,0 0 0,0 1 0,1-1 0,0 1 0,1-1 0,0 1 0,1 1 0,0-1 0,1 1 0,-1 0 0,12-11 0,-1 2 0,-13 13 0,0 0 0,1 0 0,0 0 0,-1 1 0,2 0 0,-1 0 0,12-6 0,-4 3 0,-4 2 0,1 0 0,0 1 0,-1 0 0,19-5 0,-24 9 0,1-1 0,-1 1 0,1 0 0,0 0 0,-1 0 0,1 1 0,-1 0 0,1 0 0,-1 0 0,0 0 0,1 1 0,-1-1 0,0 1 0,6 3 0,-3-1 0,0-1 0,-1 1 0,1 0 0,0 1 0,-1 0 0,0 0 0,0 0 0,-1 1 0,0-1 0,0 2 0,0-1 0,0 0 0,-1 1 0,0 0 0,-1 0 0,1 0 0,-1 0 0,-1 0 0,1 1 0,-1 0 0,-1-1 0,1 1 0,-1 0 0,-1 0 0,1 9 0,-3 196-1365,2-195-5461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1.29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24575,'0'4'0,"0"4"0,0 5 0,0 4 0,0 2 0,0 2 0,0 1 0,0 0 0,0 0 0,0 0 0,0 0 0,0-1 0,0-3-8191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2.7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131 0 24575,'2'60'0,"-1"-40"0,0 0 0,0 0 0,-2 0 0,-1 0 0,0 0 0,-2-1 0,-6 24 0,9-39 0,-1-1 0,1 0 0,-1 0 0,0 0 0,0-1 0,0 1 0,0 0 0,-1-1 0,1 1 0,-1-1 0,1 0 0,-1 0 0,0 0 0,0 0 0,0 0 0,0-1 0,0 1 0,0-1 0,-1 0 0,1 0 0,0 0 0,-1 0 0,-4 0 0,6-1 0,0 0 0,0 0 0,0 0 0,0-1 0,0 1 0,0 0 0,0-1 0,1 1 0,-1-1 0,0 0 0,0 0 0,0 0 0,0 0 0,1 0 0,-1 0 0,0 0 0,1 0 0,-1-1 0,1 1 0,0-1 0,-1 1 0,1-1 0,0 1 0,0-1 0,0 0 0,0 1 0,0-1 0,0 0 0,1 0 0,-1 0 0,0 0 0,1 0 0,0 0 0,-1 0 0,1 0 0,0 0 0,0 0 0,0 0 0,1-3 0,-1 2-18,0 1-1,1-1 0,-1 1 0,1 0 1,0 0-1,0-1 0,0 1 1,0 0-1,0 0 0,0 0 0,0 0 1,1 0-1,-1 0 0,1 1 1,-1-1-1,1 0 0,0 1 0,0-1 1,0 1-1,0-1 0,0 1 1,0 0-1,0 0 0,0 0 0,0 0 1,0 0-1,1 1 0,-1-1 1,3 0-1,5-3-785,4-1-6022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3.3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14 24575,'0'-3'0,"4"-2"0,5 0 0,0 5 0,3 2 0,3 1 0,2 0 0,2-1 0,-2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4:32:44.07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 0 24575,'-2'117'0,"4"127"0,6-210-1365,-4-20-5461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8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8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BD4C-6AE5-4397-ABAF-BC259175563E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0E6C-4483-47E1-95DA-CC7F100B6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50" Type="http://schemas.openxmlformats.org/officeDocument/2006/relationships/image" Target="../media/image27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jpe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8" Type="http://schemas.openxmlformats.org/officeDocument/2006/relationships/customXml" Target="../ink/ink2.xml"/><Relationship Id="rId51" Type="http://schemas.openxmlformats.org/officeDocument/2006/relationships/customXml" Target="../ink/ink23.xml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51.png"/><Relationship Id="rId21" Type="http://schemas.openxmlformats.org/officeDocument/2006/relationships/image" Target="../media/image42.png"/><Relationship Id="rId34" Type="http://schemas.openxmlformats.org/officeDocument/2006/relationships/customXml" Target="../ink/ink46.xml"/><Relationship Id="rId42" Type="http://schemas.openxmlformats.org/officeDocument/2006/relationships/customXml" Target="../ink/ink50.xml"/><Relationship Id="rId47" Type="http://schemas.openxmlformats.org/officeDocument/2006/relationships/image" Target="../media/image55.png"/><Relationship Id="rId50" Type="http://schemas.openxmlformats.org/officeDocument/2006/relationships/customXml" Target="../ink/ink54.xml"/><Relationship Id="rId55" Type="http://schemas.openxmlformats.org/officeDocument/2006/relationships/image" Target="../media/image59.png"/><Relationship Id="rId7" Type="http://schemas.openxmlformats.org/officeDocument/2006/relationships/image" Target="../media/image35.png"/><Relationship Id="rId12" Type="http://schemas.openxmlformats.org/officeDocument/2006/relationships/customXml" Target="../ink/ink35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59" Type="http://schemas.openxmlformats.org/officeDocument/2006/relationships/image" Target="../media/image61.png"/><Relationship Id="rId2" Type="http://schemas.openxmlformats.org/officeDocument/2006/relationships/image" Target="../media/image1.jpe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46.png"/><Relationship Id="rId41" Type="http://schemas.openxmlformats.org/officeDocument/2006/relationships/image" Target="../media/image52.png"/><Relationship Id="rId54" Type="http://schemas.openxmlformats.org/officeDocument/2006/relationships/customXml" Target="../ink/ink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7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50.png"/><Relationship Id="rId40" Type="http://schemas.openxmlformats.org/officeDocument/2006/relationships/customXml" Target="../ink/ink49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58.xml"/><Relationship Id="rId5" Type="http://schemas.openxmlformats.org/officeDocument/2006/relationships/customXml" Target="../ink/ink31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34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4" Type="http://schemas.openxmlformats.org/officeDocument/2006/relationships/customXml" Target="../ink/ink51.xml"/><Relationship Id="rId52" Type="http://schemas.openxmlformats.org/officeDocument/2006/relationships/customXml" Target="../ink/ink55.xml"/><Relationship Id="rId4" Type="http://schemas.openxmlformats.org/officeDocument/2006/relationships/image" Target="../media/image20.png"/><Relationship Id="rId9" Type="http://schemas.openxmlformats.org/officeDocument/2006/relationships/image" Target="../media/image36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5.png"/><Relationship Id="rId30" Type="http://schemas.openxmlformats.org/officeDocument/2006/relationships/customXml" Target="../ink/ink44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3.xml"/><Relationship Id="rId56" Type="http://schemas.openxmlformats.org/officeDocument/2006/relationships/customXml" Target="../ink/ink57.xml"/><Relationship Id="rId8" Type="http://schemas.openxmlformats.org/officeDocument/2006/relationships/customXml" Target="../ink/ink33.xml"/><Relationship Id="rId51" Type="http://schemas.openxmlformats.org/officeDocument/2006/relationships/image" Target="../media/image57.png"/><Relationship Id="rId3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117" Type="http://schemas.openxmlformats.org/officeDocument/2006/relationships/image" Target="../media/image118.png"/><Relationship Id="rId21" Type="http://schemas.openxmlformats.org/officeDocument/2006/relationships/customXml" Target="../ink/ink68.xml"/><Relationship Id="rId42" Type="http://schemas.openxmlformats.org/officeDocument/2006/relationships/customXml" Target="../ink/ink79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2.xml"/><Relationship Id="rId84" Type="http://schemas.openxmlformats.org/officeDocument/2006/relationships/customXml" Target="../ink/ink100.xml"/><Relationship Id="rId89" Type="http://schemas.openxmlformats.org/officeDocument/2006/relationships/image" Target="../media/image104.png"/><Relationship Id="rId112" Type="http://schemas.openxmlformats.org/officeDocument/2006/relationships/customXml" Target="../ink/ink114.xml"/><Relationship Id="rId16" Type="http://schemas.openxmlformats.org/officeDocument/2006/relationships/image" Target="../media/image68.png"/><Relationship Id="rId107" Type="http://schemas.openxmlformats.org/officeDocument/2006/relationships/image" Target="../media/image113.png"/><Relationship Id="rId11" Type="http://schemas.openxmlformats.org/officeDocument/2006/relationships/customXml" Target="../ink/ink63.xml"/><Relationship Id="rId32" Type="http://schemas.openxmlformats.org/officeDocument/2006/relationships/image" Target="../media/image76.png"/><Relationship Id="rId37" Type="http://schemas.openxmlformats.org/officeDocument/2006/relationships/customXml" Target="../ink/ink76.xml"/><Relationship Id="rId53" Type="http://schemas.openxmlformats.org/officeDocument/2006/relationships/image" Target="../media/image86.png"/><Relationship Id="rId58" Type="http://schemas.openxmlformats.org/officeDocument/2006/relationships/customXml" Target="../ink/ink87.xml"/><Relationship Id="rId74" Type="http://schemas.openxmlformats.org/officeDocument/2006/relationships/customXml" Target="../ink/ink95.xml"/><Relationship Id="rId79" Type="http://schemas.openxmlformats.org/officeDocument/2006/relationships/image" Target="../media/image99.png"/><Relationship Id="rId102" Type="http://schemas.openxmlformats.org/officeDocument/2006/relationships/customXml" Target="../ink/ink109.xml"/><Relationship Id="rId123" Type="http://schemas.openxmlformats.org/officeDocument/2006/relationships/image" Target="../media/image121.png"/><Relationship Id="rId128" Type="http://schemas.openxmlformats.org/officeDocument/2006/relationships/customXml" Target="../ink/ink122.xml"/><Relationship Id="rId5" Type="http://schemas.openxmlformats.org/officeDocument/2006/relationships/customXml" Target="../ink/ink60.xml"/><Relationship Id="rId90" Type="http://schemas.openxmlformats.org/officeDocument/2006/relationships/customXml" Target="../ink/ink103.xml"/><Relationship Id="rId95" Type="http://schemas.openxmlformats.org/officeDocument/2006/relationships/image" Target="../media/image107.png"/><Relationship Id="rId19" Type="http://schemas.openxmlformats.org/officeDocument/2006/relationships/customXml" Target="../ink/ink67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71.xml"/><Relationship Id="rId30" Type="http://schemas.openxmlformats.org/officeDocument/2006/relationships/image" Target="../media/image75.png"/><Relationship Id="rId35" Type="http://schemas.openxmlformats.org/officeDocument/2006/relationships/customXml" Target="../ink/ink75.xml"/><Relationship Id="rId43" Type="http://schemas.openxmlformats.org/officeDocument/2006/relationships/image" Target="../media/image81.png"/><Relationship Id="rId48" Type="http://schemas.openxmlformats.org/officeDocument/2006/relationships/customXml" Target="../ink/ink82.xml"/><Relationship Id="rId56" Type="http://schemas.openxmlformats.org/officeDocument/2006/relationships/customXml" Target="../ink/ink86.xml"/><Relationship Id="rId64" Type="http://schemas.openxmlformats.org/officeDocument/2006/relationships/customXml" Target="../ink/ink90.xml"/><Relationship Id="rId69" Type="http://schemas.openxmlformats.org/officeDocument/2006/relationships/image" Target="../media/image94.png"/><Relationship Id="rId77" Type="http://schemas.openxmlformats.org/officeDocument/2006/relationships/image" Target="../media/image98.png"/><Relationship Id="rId100" Type="http://schemas.openxmlformats.org/officeDocument/2006/relationships/customXml" Target="../ink/ink108.xml"/><Relationship Id="rId105" Type="http://schemas.openxmlformats.org/officeDocument/2006/relationships/image" Target="../media/image112.png"/><Relationship Id="rId113" Type="http://schemas.openxmlformats.org/officeDocument/2006/relationships/image" Target="../media/image116.png"/><Relationship Id="rId118" Type="http://schemas.openxmlformats.org/officeDocument/2006/relationships/customXml" Target="../ink/ink117.xml"/><Relationship Id="rId126" Type="http://schemas.openxmlformats.org/officeDocument/2006/relationships/customXml" Target="../ink/ink121.xml"/><Relationship Id="rId8" Type="http://schemas.openxmlformats.org/officeDocument/2006/relationships/image" Target="../media/image64.png"/><Relationship Id="rId51" Type="http://schemas.openxmlformats.org/officeDocument/2006/relationships/image" Target="../media/image85.png"/><Relationship Id="rId72" Type="http://schemas.openxmlformats.org/officeDocument/2006/relationships/customXml" Target="../ink/ink94.xml"/><Relationship Id="rId80" Type="http://schemas.openxmlformats.org/officeDocument/2006/relationships/customXml" Target="../ink/ink98.xml"/><Relationship Id="rId85" Type="http://schemas.openxmlformats.org/officeDocument/2006/relationships/image" Target="../media/image102.png"/><Relationship Id="rId93" Type="http://schemas.openxmlformats.org/officeDocument/2006/relationships/image" Target="../media/image106.png"/><Relationship Id="rId98" Type="http://schemas.openxmlformats.org/officeDocument/2006/relationships/customXml" Target="../ink/ink107.xml"/><Relationship Id="rId121" Type="http://schemas.openxmlformats.org/officeDocument/2006/relationships/image" Target="../media/image120.png"/><Relationship Id="rId3" Type="http://schemas.openxmlformats.org/officeDocument/2006/relationships/customXml" Target="../ink/ink59.xml"/><Relationship Id="rId12" Type="http://schemas.openxmlformats.org/officeDocument/2006/relationships/image" Target="../media/image66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89.png"/><Relationship Id="rId67" Type="http://schemas.openxmlformats.org/officeDocument/2006/relationships/image" Target="../media/image93.png"/><Relationship Id="rId103" Type="http://schemas.openxmlformats.org/officeDocument/2006/relationships/image" Target="../media/image111.png"/><Relationship Id="rId108" Type="http://schemas.openxmlformats.org/officeDocument/2006/relationships/customXml" Target="../ink/ink112.xml"/><Relationship Id="rId116" Type="http://schemas.openxmlformats.org/officeDocument/2006/relationships/customXml" Target="../ink/ink116.xml"/><Relationship Id="rId124" Type="http://schemas.openxmlformats.org/officeDocument/2006/relationships/customXml" Target="../ink/ink120.xml"/><Relationship Id="rId129" Type="http://schemas.openxmlformats.org/officeDocument/2006/relationships/image" Target="../media/image124.png"/><Relationship Id="rId20" Type="http://schemas.openxmlformats.org/officeDocument/2006/relationships/image" Target="../media/image70.png"/><Relationship Id="rId41" Type="http://schemas.openxmlformats.org/officeDocument/2006/relationships/image" Target="../media/image80.png"/><Relationship Id="rId54" Type="http://schemas.openxmlformats.org/officeDocument/2006/relationships/customXml" Target="../ink/ink85.xml"/><Relationship Id="rId62" Type="http://schemas.openxmlformats.org/officeDocument/2006/relationships/customXml" Target="../ink/ink89.xml"/><Relationship Id="rId70" Type="http://schemas.openxmlformats.org/officeDocument/2006/relationships/customXml" Target="../ink/ink93.xml"/><Relationship Id="rId75" Type="http://schemas.openxmlformats.org/officeDocument/2006/relationships/image" Target="../media/image97.png"/><Relationship Id="rId83" Type="http://schemas.openxmlformats.org/officeDocument/2006/relationships/image" Target="../media/image101.png"/><Relationship Id="rId88" Type="http://schemas.openxmlformats.org/officeDocument/2006/relationships/customXml" Target="../ink/ink102.xml"/><Relationship Id="rId91" Type="http://schemas.openxmlformats.org/officeDocument/2006/relationships/image" Target="../media/image105.png"/><Relationship Id="rId96" Type="http://schemas.openxmlformats.org/officeDocument/2006/relationships/customXml" Target="../ink/ink106.xml"/><Relationship Id="rId111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4.png"/><Relationship Id="rId36" Type="http://schemas.openxmlformats.org/officeDocument/2006/relationships/image" Target="../media/image78.png"/><Relationship Id="rId49" Type="http://schemas.openxmlformats.org/officeDocument/2006/relationships/image" Target="../media/image84.png"/><Relationship Id="rId57" Type="http://schemas.openxmlformats.org/officeDocument/2006/relationships/image" Target="../media/image88.png"/><Relationship Id="rId106" Type="http://schemas.openxmlformats.org/officeDocument/2006/relationships/customXml" Target="../ink/ink111.xml"/><Relationship Id="rId114" Type="http://schemas.openxmlformats.org/officeDocument/2006/relationships/customXml" Target="../ink/ink115.xml"/><Relationship Id="rId119" Type="http://schemas.openxmlformats.org/officeDocument/2006/relationships/image" Target="../media/image119.png"/><Relationship Id="rId127" Type="http://schemas.openxmlformats.org/officeDocument/2006/relationships/image" Target="../media/image123.png"/><Relationship Id="rId10" Type="http://schemas.openxmlformats.org/officeDocument/2006/relationships/image" Target="../media/image65.png"/><Relationship Id="rId31" Type="http://schemas.openxmlformats.org/officeDocument/2006/relationships/customXml" Target="../ink/ink73.xml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92.png"/><Relationship Id="rId73" Type="http://schemas.openxmlformats.org/officeDocument/2006/relationships/image" Target="../media/image96.png"/><Relationship Id="rId78" Type="http://schemas.openxmlformats.org/officeDocument/2006/relationships/customXml" Target="../ink/ink97.xml"/><Relationship Id="rId81" Type="http://schemas.openxmlformats.org/officeDocument/2006/relationships/image" Target="../media/image100.png"/><Relationship Id="rId86" Type="http://schemas.openxmlformats.org/officeDocument/2006/relationships/customXml" Target="../ink/ink101.xml"/><Relationship Id="rId94" Type="http://schemas.openxmlformats.org/officeDocument/2006/relationships/customXml" Target="../ink/ink105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122" Type="http://schemas.openxmlformats.org/officeDocument/2006/relationships/customXml" Target="../ink/ink119.xml"/><Relationship Id="rId4" Type="http://schemas.openxmlformats.org/officeDocument/2006/relationships/image" Target="../media/image62.png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69.png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image" Target="../media/image77.png"/><Relationship Id="rId50" Type="http://schemas.openxmlformats.org/officeDocument/2006/relationships/customXml" Target="../ink/ink83.xml"/><Relationship Id="rId55" Type="http://schemas.openxmlformats.org/officeDocument/2006/relationships/image" Target="../media/image87.png"/><Relationship Id="rId76" Type="http://schemas.openxmlformats.org/officeDocument/2006/relationships/customXml" Target="../ink/ink96.xml"/><Relationship Id="rId97" Type="http://schemas.openxmlformats.org/officeDocument/2006/relationships/image" Target="../media/image108.png"/><Relationship Id="rId104" Type="http://schemas.openxmlformats.org/officeDocument/2006/relationships/customXml" Target="../ink/ink110.xml"/><Relationship Id="rId120" Type="http://schemas.openxmlformats.org/officeDocument/2006/relationships/customXml" Target="../ink/ink118.xml"/><Relationship Id="rId125" Type="http://schemas.openxmlformats.org/officeDocument/2006/relationships/image" Target="../media/image122.png"/><Relationship Id="rId7" Type="http://schemas.openxmlformats.org/officeDocument/2006/relationships/customXml" Target="../ink/ink61.xml"/><Relationship Id="rId71" Type="http://schemas.openxmlformats.org/officeDocument/2006/relationships/image" Target="../media/image95.png"/><Relationship Id="rId92" Type="http://schemas.openxmlformats.org/officeDocument/2006/relationships/customXml" Target="../ink/ink104.xml"/><Relationship Id="rId2" Type="http://schemas.openxmlformats.org/officeDocument/2006/relationships/image" Target="../media/image1.jpeg"/><Relationship Id="rId29" Type="http://schemas.openxmlformats.org/officeDocument/2006/relationships/customXml" Target="../ink/ink72.xml"/><Relationship Id="rId24" Type="http://schemas.openxmlformats.org/officeDocument/2006/relationships/image" Target="../media/image72.png"/><Relationship Id="rId40" Type="http://schemas.openxmlformats.org/officeDocument/2006/relationships/customXml" Target="../ink/ink78.xml"/><Relationship Id="rId45" Type="http://schemas.openxmlformats.org/officeDocument/2006/relationships/image" Target="../media/image82.png"/><Relationship Id="rId66" Type="http://schemas.openxmlformats.org/officeDocument/2006/relationships/customXml" Target="../ink/ink91.xml"/><Relationship Id="rId87" Type="http://schemas.openxmlformats.org/officeDocument/2006/relationships/image" Target="../media/image103.png"/><Relationship Id="rId110" Type="http://schemas.openxmlformats.org/officeDocument/2006/relationships/customXml" Target="../ink/ink113.xml"/><Relationship Id="rId115" Type="http://schemas.openxmlformats.org/officeDocument/2006/relationships/image" Target="../media/image117.png"/><Relationship Id="rId61" Type="http://schemas.openxmlformats.org/officeDocument/2006/relationships/image" Target="../media/image90.png"/><Relationship Id="rId82" Type="http://schemas.openxmlformats.org/officeDocument/2006/relationships/customXml" Target="../ink/ink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5B44394E-1181-C79C-AC81-A940F774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8A6FBA-9741-AEE6-E850-480B4D30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42" y="1912620"/>
            <a:ext cx="2279358" cy="2326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A414F-EE3A-A134-4283-592309E9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642" y="1310640"/>
            <a:ext cx="601980" cy="601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74878-E354-31C7-CEC0-1C75E612C552}"/>
              </a:ext>
            </a:extLst>
          </p:cNvPr>
          <p:cNvSpPr txBox="1"/>
          <p:nvPr/>
        </p:nvSpPr>
        <p:spPr>
          <a:xfrm>
            <a:off x="5561622" y="1245801"/>
            <a:ext cx="60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배지호</a:t>
            </a:r>
            <a:endParaRPr lang="ko-KR" altLang="en-US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F85BB-CB77-92F9-96E4-A8F049A698FD}"/>
              </a:ext>
            </a:extLst>
          </p:cNvPr>
          <p:cNvSpPr txBox="1"/>
          <p:nvPr/>
        </p:nvSpPr>
        <p:spPr>
          <a:xfrm>
            <a:off x="6479382" y="1245731"/>
            <a:ext cx="72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Lv. 100</a:t>
            </a:r>
            <a:endParaRPr lang="ko-KR" altLang="en-US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EA0C19-0FE5-22E0-6516-71203FCDDE72}"/>
              </a:ext>
            </a:extLst>
          </p:cNvPr>
          <p:cNvSpPr/>
          <p:nvPr/>
        </p:nvSpPr>
        <p:spPr>
          <a:xfrm>
            <a:off x="5670549" y="1502410"/>
            <a:ext cx="1400175" cy="10922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2002B-68CF-F474-B9D8-40219B9FBDA4}"/>
              </a:ext>
            </a:extLst>
          </p:cNvPr>
          <p:cNvSpPr txBox="1"/>
          <p:nvPr/>
        </p:nvSpPr>
        <p:spPr>
          <a:xfrm>
            <a:off x="5612877" y="1449298"/>
            <a:ext cx="1572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Bauhaus 93" panose="04030905020B02020C02" pitchFamily="82" charset="0"/>
              </a:rPr>
              <a:t>EXP                                    100%</a:t>
            </a:r>
            <a:endParaRPr lang="ko-KR" altLang="en-US" sz="800" dirty="0">
              <a:latin typeface="Bauhaus 93" panose="04030905020B02020C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5E16C-112D-296A-9289-141E5045F668}"/>
              </a:ext>
            </a:extLst>
          </p:cNvPr>
          <p:cNvSpPr txBox="1"/>
          <p:nvPr/>
        </p:nvSpPr>
        <p:spPr>
          <a:xfrm>
            <a:off x="5670549" y="1589356"/>
            <a:ext cx="140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졸업 작품 힘내자</a:t>
            </a:r>
            <a:r>
              <a:rPr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</a:p>
          <a:p>
            <a:pPr algn="ctr"/>
            <a:r>
              <a:rPr lang="ko-KR" altLang="en-US" sz="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조희섭</a:t>
            </a:r>
            <a:r>
              <a:rPr lang="ko-KR" alt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바보 </a:t>
            </a:r>
            <a:r>
              <a:rPr lang="ko-KR" altLang="en-US" sz="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ㅋㅋ</a:t>
            </a:r>
            <a:endParaRPr lang="ko-KR" altLang="en-US" sz="600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B430F8-4A4F-577B-3937-A1324352B3FE}"/>
              </a:ext>
            </a:extLst>
          </p:cNvPr>
          <p:cNvCxnSpPr>
            <a:cxnSpLocks/>
          </p:cNvCxnSpPr>
          <p:nvPr/>
        </p:nvCxnSpPr>
        <p:spPr>
          <a:xfrm>
            <a:off x="4959642" y="5505450"/>
            <a:ext cx="227935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41E164-8C75-436A-574E-07D40084906C}"/>
              </a:ext>
            </a:extLst>
          </p:cNvPr>
          <p:cNvSpPr/>
          <p:nvPr/>
        </p:nvSpPr>
        <p:spPr>
          <a:xfrm>
            <a:off x="4947046" y="4238900"/>
            <a:ext cx="2279358" cy="12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C4CDCF-5D0B-4927-199D-C5168184D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4195763"/>
            <a:ext cx="233363" cy="2216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C79607-3B50-1516-AFF7-F413908DDB45}"/>
              </a:ext>
            </a:extLst>
          </p:cNvPr>
          <p:cNvSpPr txBox="1"/>
          <p:nvPr/>
        </p:nvSpPr>
        <p:spPr>
          <a:xfrm>
            <a:off x="5260632" y="4201662"/>
            <a:ext cx="1810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할 일 입력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E6239D-C0E9-742A-6DE8-929C72FC50DB}"/>
              </a:ext>
            </a:extLst>
          </p:cNvPr>
          <p:cNvCxnSpPr>
            <a:cxnSpLocks/>
          </p:cNvCxnSpPr>
          <p:nvPr/>
        </p:nvCxnSpPr>
        <p:spPr>
          <a:xfrm>
            <a:off x="5340350" y="4241214"/>
            <a:ext cx="0" cy="14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4FC1850-179C-07C1-1024-644A59F9BDB0}"/>
              </a:ext>
            </a:extLst>
          </p:cNvPr>
          <p:cNvCxnSpPr>
            <a:cxnSpLocks/>
          </p:cNvCxnSpPr>
          <p:nvPr/>
        </p:nvCxnSpPr>
        <p:spPr>
          <a:xfrm>
            <a:off x="5332413" y="4425950"/>
            <a:ext cx="1731961" cy="654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BE277C1-731D-48EB-218F-440DF1BCEFB9}"/>
                  </a:ext>
                </a:extLst>
              </p14:cNvPr>
              <p14:cNvContentPartPr/>
              <p14:nvPr/>
            </p14:nvContentPartPr>
            <p14:xfrm>
              <a:off x="7079935" y="4317630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BE277C1-731D-48EB-218F-440DF1BCEF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5615" y="4313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6D68154-F234-F115-ECBB-826476C4A27A}"/>
                  </a:ext>
                </a:extLst>
              </p14:cNvPr>
              <p14:cNvContentPartPr/>
              <p14:nvPr/>
            </p14:nvContentPartPr>
            <p14:xfrm>
              <a:off x="7114855" y="4317630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6D68154-F234-F115-ECBB-826476C4A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0535" y="4313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8F5DC34-2D1D-32AD-DFDD-CB0FE4DFBEE5}"/>
                  </a:ext>
                </a:extLst>
              </p14:cNvPr>
              <p14:cNvContentPartPr/>
              <p14:nvPr/>
            </p14:nvContentPartPr>
            <p14:xfrm>
              <a:off x="7156255" y="4317630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8F5DC34-2D1D-32AD-DFDD-CB0FE4DFBE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1935" y="431331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Event png images | PNGEgg">
            <a:extLst>
              <a:ext uri="{FF2B5EF4-FFF2-40B4-BE49-F238E27FC236}">
                <a16:creationId xmlns:a16="http://schemas.microsoft.com/office/drawing/2014/main" id="{3AF2050E-284D-0D30-83B5-505E4C9B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22" y="5516291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🗨️ 왼쪽 말풍선 Emoji">
            <a:extLst>
              <a:ext uri="{FF2B5EF4-FFF2-40B4-BE49-F238E27FC236}">
                <a16:creationId xmlns:a16="http://schemas.microsoft.com/office/drawing/2014/main" id="{FF392B93-C69E-3FA1-BB16-75FF4F22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82" y="5522835"/>
            <a:ext cx="304411" cy="3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51B026B-DBDF-13C9-EE89-160D4BF555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9156" y="5505447"/>
            <a:ext cx="405043" cy="346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99A285-0A5D-6B1E-E0D2-359CA7E5439A}"/>
              </a:ext>
            </a:extLst>
          </p:cNvPr>
          <p:cNvSpPr txBox="1"/>
          <p:nvPr/>
        </p:nvSpPr>
        <p:spPr>
          <a:xfrm>
            <a:off x="6129224" y="1480076"/>
            <a:ext cx="48282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/>
              <a:t>30970 / 30970</a:t>
            </a:r>
            <a:endParaRPr lang="ko-KR" altLang="en-US" sz="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4E7B220-1C95-AEB0-EAA8-2781ED1EEAA6}"/>
                  </a:ext>
                </a:extLst>
              </p14:cNvPr>
              <p14:cNvContentPartPr/>
              <p14:nvPr/>
            </p14:nvContentPartPr>
            <p14:xfrm>
              <a:off x="6937015" y="4203430"/>
              <a:ext cx="423000" cy="290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4E7B220-1C95-AEB0-EAA8-2781ED1EEA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30895" y="4197310"/>
                <a:ext cx="435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1F5B2A3-54E7-6536-C69E-104607BF756E}"/>
                  </a:ext>
                </a:extLst>
              </p14:cNvPr>
              <p14:cNvContentPartPr/>
              <p14:nvPr/>
            </p14:nvContentPartPr>
            <p14:xfrm>
              <a:off x="7299175" y="4285150"/>
              <a:ext cx="695160" cy="217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1F5B2A3-54E7-6536-C69E-104607BF75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93055" y="4279030"/>
                <a:ext cx="707400" cy="229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6F1823-0BE5-04C1-E08A-4880A340B91E}"/>
              </a:ext>
            </a:extLst>
          </p:cNvPr>
          <p:cNvSpPr txBox="1"/>
          <p:nvPr/>
        </p:nvSpPr>
        <p:spPr>
          <a:xfrm>
            <a:off x="7432332" y="4028846"/>
            <a:ext cx="109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할 일 수정 삭제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BC0DD-F571-94CA-54CF-23D038347374}"/>
              </a:ext>
            </a:extLst>
          </p:cNvPr>
          <p:cNvSpPr txBox="1"/>
          <p:nvPr/>
        </p:nvSpPr>
        <p:spPr>
          <a:xfrm>
            <a:off x="5102212" y="295912"/>
            <a:ext cx="212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캘린더 화면</a:t>
            </a:r>
            <a:endParaRPr lang="en-US" altLang="ko-KR" dirty="0"/>
          </a:p>
          <a:p>
            <a:r>
              <a:rPr lang="en-US" altLang="ko-KR" dirty="0"/>
              <a:t>(Default </a:t>
            </a:r>
            <a:r>
              <a:rPr lang="ko-KR" altLang="en-US" dirty="0" err="1"/>
              <a:t>다크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4A5418-918B-BF29-25BF-2D72D450F432}"/>
              </a:ext>
            </a:extLst>
          </p:cNvPr>
          <p:cNvGrpSpPr/>
          <p:nvPr/>
        </p:nvGrpSpPr>
        <p:grpSpPr>
          <a:xfrm>
            <a:off x="4038240" y="1539060"/>
            <a:ext cx="675000" cy="228960"/>
            <a:chOff x="4038240" y="1539060"/>
            <a:chExt cx="67500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3A5A662-F76D-B5D3-A85C-7541A3A2A269}"/>
                    </a:ext>
                  </a:extLst>
                </p14:cNvPr>
                <p14:cNvContentPartPr/>
                <p14:nvPr/>
              </p14:nvContentPartPr>
              <p14:xfrm>
                <a:off x="4038240" y="1630140"/>
                <a:ext cx="548280" cy="32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3A5A662-F76D-B5D3-A85C-7541A3A2A2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32120" y="1624020"/>
                  <a:ext cx="56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58C3189-5C0E-647F-A062-B4DD46ADC085}"/>
                    </a:ext>
                  </a:extLst>
                </p14:cNvPr>
                <p14:cNvContentPartPr/>
                <p14:nvPr/>
              </p14:nvContentPartPr>
              <p14:xfrm>
                <a:off x="4579320" y="1607460"/>
                <a:ext cx="15480" cy="86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58C3189-5C0E-647F-A062-B4DD46ADC0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73200" y="1601340"/>
                  <a:ext cx="27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BFAD3FE-D90F-70E1-42EE-5E54E85BC294}"/>
                    </a:ext>
                  </a:extLst>
                </p14:cNvPr>
                <p14:cNvContentPartPr/>
                <p14:nvPr/>
              </p14:nvContentPartPr>
              <p14:xfrm>
                <a:off x="4487880" y="1539060"/>
                <a:ext cx="225360" cy="228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BFAD3FE-D90F-70E1-42EE-5E54E85BC2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81760" y="1532940"/>
                  <a:ext cx="23760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20B4257-899E-D4F1-3F70-FAE9105521C1}"/>
                  </a:ext>
                </a:extLst>
              </p14:cNvPr>
              <p14:cNvContentPartPr/>
              <p14:nvPr/>
            </p14:nvContentPartPr>
            <p14:xfrm>
              <a:off x="5562120" y="1279860"/>
              <a:ext cx="77040" cy="236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20B4257-899E-D4F1-3F70-FAE9105521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56000" y="1273740"/>
                <a:ext cx="892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3FA1AF6-9403-484B-37EB-C793A7B27BAE}"/>
                  </a:ext>
                </a:extLst>
              </p14:cNvPr>
              <p14:cNvContentPartPr/>
              <p14:nvPr/>
            </p14:nvContentPartPr>
            <p14:xfrm>
              <a:off x="6034800" y="1249260"/>
              <a:ext cx="69480" cy="2736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3FA1AF6-9403-484B-37EB-C793A7B27B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28680" y="1243140"/>
                <a:ext cx="8172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A90C1A-CB4A-D633-046C-E3EBE2C3A43B}"/>
              </a:ext>
            </a:extLst>
          </p:cNvPr>
          <p:cNvGrpSpPr/>
          <p:nvPr/>
        </p:nvGrpSpPr>
        <p:grpSpPr>
          <a:xfrm>
            <a:off x="6925800" y="944700"/>
            <a:ext cx="976320" cy="326880"/>
            <a:chOff x="6925800" y="944700"/>
            <a:chExt cx="9763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D9F9257-BAFE-5269-16AC-337DC5DD49E9}"/>
                    </a:ext>
                  </a:extLst>
                </p14:cNvPr>
                <p14:cNvContentPartPr/>
                <p14:nvPr/>
              </p14:nvContentPartPr>
              <p14:xfrm>
                <a:off x="6939480" y="1020660"/>
                <a:ext cx="414000" cy="214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D9F9257-BAFE-5269-16AC-337DC5DD49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3360" y="1014540"/>
                  <a:ext cx="426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FA407B-F6E4-62AD-718B-D2BB9E012CE8}"/>
                    </a:ext>
                  </a:extLst>
                </p14:cNvPr>
                <p14:cNvContentPartPr/>
                <p14:nvPr/>
              </p14:nvContentPartPr>
              <p14:xfrm>
                <a:off x="6925800" y="1180860"/>
                <a:ext cx="144720" cy="907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FA407B-F6E4-62AD-718B-D2BB9E012C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19680" y="1174740"/>
                  <a:ext cx="156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68E6672-9938-2269-CD73-84BE8DC49BC9}"/>
                    </a:ext>
                  </a:extLst>
                </p14:cNvPr>
                <p14:cNvContentPartPr/>
                <p14:nvPr/>
              </p14:nvContentPartPr>
              <p14:xfrm>
                <a:off x="7500000" y="944700"/>
                <a:ext cx="253440" cy="207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68E6672-9938-2269-CD73-84BE8DC49B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93880" y="938580"/>
                  <a:ext cx="265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0AD20B3-6EF6-D595-EEB8-2AE041363D7E}"/>
                    </a:ext>
                  </a:extLst>
                </p14:cNvPr>
                <p14:cNvContentPartPr/>
                <p14:nvPr/>
              </p14:nvContentPartPr>
              <p14:xfrm>
                <a:off x="7779000" y="999060"/>
                <a:ext cx="68760" cy="146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0AD20B3-6EF6-D595-EEB8-2AE041363D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72880" y="992940"/>
                  <a:ext cx="81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059BEAD-F8E2-1A40-45C4-164BA827F8FA}"/>
                    </a:ext>
                  </a:extLst>
                </p14:cNvPr>
                <p14:cNvContentPartPr/>
                <p14:nvPr/>
              </p14:nvContentPartPr>
              <p14:xfrm>
                <a:off x="7901760" y="1195980"/>
                <a:ext cx="360" cy="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059BEAD-F8E2-1A40-45C4-164BA827F8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95640" y="11898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B50DA01-1206-C756-CA44-A45E49D3E306}"/>
              </a:ext>
            </a:extLst>
          </p:cNvPr>
          <p:cNvSpPr txBox="1"/>
          <p:nvPr/>
        </p:nvSpPr>
        <p:spPr>
          <a:xfrm>
            <a:off x="7861183" y="162870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각오 한마디 </a:t>
            </a:r>
            <a:r>
              <a:rPr lang="en-US" altLang="ko-KR" sz="800" dirty="0"/>
              <a:t>/ </a:t>
            </a:r>
            <a:r>
              <a:rPr lang="ko-KR" altLang="en-US" sz="800" dirty="0"/>
              <a:t>상태 </a:t>
            </a:r>
            <a:r>
              <a:rPr lang="ko-KR" altLang="en-US" sz="800" dirty="0" err="1"/>
              <a:t>메세지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3E7598-C27A-7D00-54E4-E01C3CC873D8}"/>
              </a:ext>
            </a:extLst>
          </p:cNvPr>
          <p:cNvSpPr txBox="1"/>
          <p:nvPr/>
        </p:nvSpPr>
        <p:spPr>
          <a:xfrm>
            <a:off x="3003597" y="1525318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프로필 사진 </a:t>
            </a:r>
            <a:r>
              <a:rPr lang="en-US" altLang="ko-KR" sz="800" dirty="0"/>
              <a:t>/ </a:t>
            </a:r>
            <a:r>
              <a:rPr lang="ko-KR" altLang="en-US" sz="800" dirty="0"/>
              <a:t>닉네임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43FF4B-716B-DAD3-03AA-81E3003ACAE9}"/>
              </a:ext>
            </a:extLst>
          </p:cNvPr>
          <p:cNvSpPr txBox="1"/>
          <p:nvPr/>
        </p:nvSpPr>
        <p:spPr>
          <a:xfrm>
            <a:off x="4877067" y="5882311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순서대로 </a:t>
            </a:r>
            <a:r>
              <a:rPr lang="ko-KR" altLang="en-US" sz="800" dirty="0" err="1"/>
              <a:t>메인화면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커뮤니티 </a:t>
            </a:r>
            <a:r>
              <a:rPr lang="en-US" altLang="ko-KR" sz="800" dirty="0"/>
              <a:t>/ </a:t>
            </a:r>
            <a:r>
              <a:rPr lang="ko-KR" altLang="en-US" sz="800" dirty="0"/>
              <a:t>마이페이지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8EC4A997-8781-7DBB-A60F-F22611D12479}"/>
                  </a:ext>
                </a:extLst>
              </p14:cNvPr>
              <p14:cNvContentPartPr/>
              <p14:nvPr/>
            </p14:nvContentPartPr>
            <p14:xfrm>
              <a:off x="5073720" y="2543100"/>
              <a:ext cx="223920" cy="2631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8EC4A997-8781-7DBB-A60F-F22611D124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67600" y="2536980"/>
                <a:ext cx="2361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327EE99-3BDC-4E10-6C6A-3D10CC5DE45E}"/>
                  </a:ext>
                </a:extLst>
              </p14:cNvPr>
              <p14:cNvContentPartPr/>
              <p14:nvPr/>
            </p14:nvContentPartPr>
            <p14:xfrm>
              <a:off x="5036640" y="2117580"/>
              <a:ext cx="586440" cy="1620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327EE99-3BDC-4E10-6C6A-3D10CC5DE45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30520" y="2111460"/>
                <a:ext cx="5986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D733CC9-B429-C86B-EAD2-7834F3B3139E}"/>
                  </a:ext>
                </a:extLst>
              </p14:cNvPr>
              <p14:cNvContentPartPr/>
              <p14:nvPr/>
            </p14:nvContentPartPr>
            <p14:xfrm>
              <a:off x="4509240" y="2057100"/>
              <a:ext cx="466920" cy="12708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D733CC9-B429-C86B-EAD2-7834F3B313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03120" y="2050980"/>
                <a:ext cx="47916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9835AF-1EBF-865C-C7E8-59AF60DE9855}"/>
              </a:ext>
            </a:extLst>
          </p:cNvPr>
          <p:cNvGrpSpPr/>
          <p:nvPr/>
        </p:nvGrpSpPr>
        <p:grpSpPr>
          <a:xfrm>
            <a:off x="4639200" y="2552460"/>
            <a:ext cx="420840" cy="190800"/>
            <a:chOff x="4639200" y="2552460"/>
            <a:chExt cx="42084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EE79F0C-952A-AB72-F1A9-3975016A2812}"/>
                    </a:ext>
                  </a:extLst>
                </p14:cNvPr>
                <p14:cNvContentPartPr/>
                <p14:nvPr/>
              </p14:nvContentPartPr>
              <p14:xfrm>
                <a:off x="4651800" y="2627700"/>
                <a:ext cx="408240" cy="190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EE79F0C-952A-AB72-F1A9-3975016A28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45680" y="2621580"/>
                  <a:ext cx="420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B30BE50-CC75-A5F9-4CA5-B3D322679F16}"/>
                    </a:ext>
                  </a:extLst>
                </p14:cNvPr>
                <p14:cNvContentPartPr/>
                <p14:nvPr/>
              </p14:nvContentPartPr>
              <p14:xfrm>
                <a:off x="4639200" y="2552460"/>
                <a:ext cx="99720" cy="190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B30BE50-CC75-A5F9-4CA5-B3D322679F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33080" y="2546340"/>
                  <a:ext cx="1119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108F4CE-EA12-D3F7-8289-AED79F52ABF4}"/>
              </a:ext>
            </a:extLst>
          </p:cNvPr>
          <p:cNvGrpSpPr/>
          <p:nvPr/>
        </p:nvGrpSpPr>
        <p:grpSpPr>
          <a:xfrm>
            <a:off x="5901600" y="1628700"/>
            <a:ext cx="1984320" cy="992520"/>
            <a:chOff x="5901600" y="1628700"/>
            <a:chExt cx="1984320" cy="9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3039C42-2AFB-5C7A-CDDA-1CC9A5CA1CB5}"/>
                    </a:ext>
                  </a:extLst>
                </p14:cNvPr>
                <p14:cNvContentPartPr/>
                <p14:nvPr/>
              </p14:nvContentPartPr>
              <p14:xfrm>
                <a:off x="5901600" y="1628700"/>
                <a:ext cx="874440" cy="2689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3039C42-2AFB-5C7A-CDDA-1CC9A5CA1C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95480" y="1622580"/>
                  <a:ext cx="886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35A8389-EF34-1658-0EDD-26D666CCA08D}"/>
                    </a:ext>
                  </a:extLst>
                </p14:cNvPr>
                <p14:cNvContentPartPr/>
                <p14:nvPr/>
              </p14:nvContentPartPr>
              <p14:xfrm>
                <a:off x="6736080" y="1713660"/>
                <a:ext cx="1149840" cy="40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35A8389-EF34-1658-0EDD-26D666CCA0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29960" y="1707540"/>
                  <a:ext cx="1162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04B7A59-55FE-2E1F-5D5D-C2D13BAA2519}"/>
                    </a:ext>
                  </a:extLst>
                </p14:cNvPr>
                <p14:cNvContentPartPr/>
                <p14:nvPr/>
              </p14:nvContentPartPr>
              <p14:xfrm>
                <a:off x="6691440" y="1691340"/>
                <a:ext cx="98280" cy="1360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04B7A59-55FE-2E1F-5D5D-C2D13BAA25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85320" y="1685220"/>
                  <a:ext cx="11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BAD88F-6D10-1546-0ACC-47D7919BB336}"/>
                    </a:ext>
                  </a:extLst>
                </p14:cNvPr>
                <p14:cNvContentPartPr/>
                <p14:nvPr/>
              </p14:nvContentPartPr>
              <p14:xfrm>
                <a:off x="6822240" y="1896180"/>
                <a:ext cx="312840" cy="270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BAD88F-6D10-1546-0ACC-47D7919BB33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16120" y="1890060"/>
                  <a:ext cx="325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F5A88AC-5A19-6476-EDDE-C5B5F11FBAF5}"/>
                    </a:ext>
                  </a:extLst>
                </p14:cNvPr>
                <p14:cNvContentPartPr/>
                <p14:nvPr/>
              </p14:nvContentPartPr>
              <p14:xfrm>
                <a:off x="6489960" y="1913460"/>
                <a:ext cx="446760" cy="244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F5A88AC-5A19-6476-EDDE-C5B5F11FBA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83840" y="1907340"/>
                  <a:ext cx="459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53BAE6E-C878-7852-FE27-4354860F1E8F}"/>
                    </a:ext>
                  </a:extLst>
                </p14:cNvPr>
                <p14:cNvContentPartPr/>
                <p14:nvPr/>
              </p14:nvContentPartPr>
              <p14:xfrm>
                <a:off x="7117080" y="2034420"/>
                <a:ext cx="555480" cy="691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53BAE6E-C878-7852-FE27-4354860F1E8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10960" y="2028300"/>
                  <a:ext cx="567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2567882-31B9-38D8-E781-F109A8B05273}"/>
                    </a:ext>
                  </a:extLst>
                </p14:cNvPr>
                <p14:cNvContentPartPr/>
                <p14:nvPr/>
              </p14:nvContentPartPr>
              <p14:xfrm>
                <a:off x="7657800" y="2041980"/>
                <a:ext cx="52200" cy="1087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2567882-31B9-38D8-E781-F109A8B052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1680" y="2035860"/>
                  <a:ext cx="64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994A061-3630-7BC2-7B95-1CA785E166B9}"/>
                    </a:ext>
                  </a:extLst>
                </p14:cNvPr>
                <p14:cNvContentPartPr/>
                <p14:nvPr/>
              </p14:nvContentPartPr>
              <p14:xfrm>
                <a:off x="6742680" y="2194260"/>
                <a:ext cx="1102320" cy="398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994A061-3630-7BC2-7B95-1CA785E166B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36560" y="2188140"/>
                  <a:ext cx="1114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5A77333-8D7C-C41C-A5D5-9A6DFF688222}"/>
                    </a:ext>
                  </a:extLst>
                </p14:cNvPr>
                <p14:cNvContentPartPr/>
                <p14:nvPr/>
              </p14:nvContentPartPr>
              <p14:xfrm>
                <a:off x="7819440" y="2521860"/>
                <a:ext cx="16560" cy="99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5A77333-8D7C-C41C-A5D5-9A6DFF6882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13320" y="2515740"/>
                  <a:ext cx="28800" cy="1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95019FF-0D04-66A8-4475-8197760427B1}"/>
              </a:ext>
            </a:extLst>
          </p:cNvPr>
          <p:cNvSpPr txBox="1"/>
          <p:nvPr/>
        </p:nvSpPr>
        <p:spPr>
          <a:xfrm>
            <a:off x="7819440" y="245905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/>
              <a:t>개월 단위로 바꾸기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97D80E-65C4-A799-BFA9-7EB7DDB2A192}"/>
              </a:ext>
            </a:extLst>
          </p:cNvPr>
          <p:cNvSpPr txBox="1"/>
          <p:nvPr/>
        </p:nvSpPr>
        <p:spPr>
          <a:xfrm>
            <a:off x="7718311" y="1849936"/>
            <a:ext cx="3179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일간 </a:t>
            </a:r>
            <a:r>
              <a:rPr lang="en-US" altLang="ko-KR" sz="800" dirty="0"/>
              <a:t>/ </a:t>
            </a:r>
            <a:r>
              <a:rPr lang="ko-KR" altLang="en-US" sz="800" dirty="0"/>
              <a:t>주간 </a:t>
            </a:r>
            <a:r>
              <a:rPr lang="en-US" altLang="ko-KR" sz="800" dirty="0"/>
              <a:t>/ </a:t>
            </a:r>
            <a:r>
              <a:rPr lang="ko-KR" altLang="en-US" sz="800" dirty="0"/>
              <a:t>월간 보기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일간 </a:t>
            </a:r>
            <a:r>
              <a:rPr lang="en-US" altLang="ko-KR" sz="800" dirty="0"/>
              <a:t>/ </a:t>
            </a:r>
            <a:r>
              <a:rPr lang="ko-KR" altLang="en-US" sz="800" dirty="0"/>
              <a:t>주간으로 볼때에는 </a:t>
            </a:r>
            <a:endParaRPr lang="en-US" altLang="ko-KR" sz="800" dirty="0"/>
          </a:p>
          <a:p>
            <a:r>
              <a:rPr lang="ko-KR" altLang="en-US" sz="800" dirty="0"/>
              <a:t>내가 설정했던 목표들의 달성 여부 및 상세한 내용들을 볼 수 있도록</a:t>
            </a:r>
            <a:endParaRPr lang="en-US" altLang="ko-KR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BFE47-F3D1-B10F-E99A-86D3403AD0D1}"/>
              </a:ext>
            </a:extLst>
          </p:cNvPr>
          <p:cNvSpPr txBox="1"/>
          <p:nvPr/>
        </p:nvSpPr>
        <p:spPr>
          <a:xfrm>
            <a:off x="2788779" y="2539058"/>
            <a:ext cx="1880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내가 설정한 목표 달성 시 색칠 및 표시</a:t>
            </a:r>
            <a:endParaRPr lang="en-US" altLang="ko-KR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A5262F-83F2-B3CE-A864-7C3C38B0BA19}"/>
              </a:ext>
            </a:extLst>
          </p:cNvPr>
          <p:cNvSpPr txBox="1"/>
          <p:nvPr/>
        </p:nvSpPr>
        <p:spPr>
          <a:xfrm>
            <a:off x="2983858" y="1992897"/>
            <a:ext cx="1487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년도 </a:t>
            </a:r>
            <a:r>
              <a:rPr lang="en-US" altLang="ko-KR" sz="800" dirty="0"/>
              <a:t>/ </a:t>
            </a:r>
            <a:r>
              <a:rPr lang="ko-KR" altLang="en-US" sz="800" dirty="0"/>
              <a:t>월 별로 달력 수정 가능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5D2BB3-5236-A863-B572-F6D9E7C3977F}"/>
              </a:ext>
            </a:extLst>
          </p:cNvPr>
          <p:cNvSpPr txBox="1"/>
          <p:nvPr/>
        </p:nvSpPr>
        <p:spPr>
          <a:xfrm>
            <a:off x="7885920" y="832989"/>
            <a:ext cx="26645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총 경험치 </a:t>
            </a:r>
            <a:r>
              <a:rPr lang="en-US" altLang="ko-KR" sz="900" dirty="0"/>
              <a:t>= [</a:t>
            </a:r>
            <a:r>
              <a:rPr lang="ko-KR" altLang="en-US" sz="900" dirty="0"/>
              <a:t>레벨</a:t>
            </a:r>
            <a:r>
              <a:rPr lang="en-US" altLang="ko-KR" sz="900" dirty="0"/>
              <a:t>]</a:t>
            </a:r>
            <a:r>
              <a:rPr lang="ko-KR" altLang="en-US" sz="900" b="1" i="0" baseline="30000" dirty="0">
                <a:solidFill>
                  <a:srgbClr val="3A3A3A"/>
                </a:solidFill>
                <a:effectLst/>
                <a:highlight>
                  <a:srgbClr val="E6EFF4"/>
                </a:highlight>
                <a:latin typeface="rubik"/>
              </a:rPr>
              <a:t> </a:t>
            </a:r>
            <a:r>
              <a:rPr lang="en-US" altLang="ko-KR" sz="900" b="1" i="0" baseline="30000" dirty="0">
                <a:solidFill>
                  <a:srgbClr val="3A3A3A"/>
                </a:solidFill>
                <a:effectLst/>
                <a:highlight>
                  <a:srgbClr val="E6EFF4"/>
                </a:highlight>
                <a:latin typeface="rubik"/>
              </a:rPr>
              <a:t>2</a:t>
            </a:r>
            <a:r>
              <a:rPr lang="en-US" altLang="ko-KR" sz="900" dirty="0"/>
              <a:t> + 6*[</a:t>
            </a:r>
            <a:r>
              <a:rPr lang="ko-KR" altLang="en-US" sz="900" dirty="0"/>
              <a:t>레벨</a:t>
            </a:r>
            <a:r>
              <a:rPr lang="en-US" altLang="ko-KR" sz="900" dirty="0"/>
              <a:t>] (</a:t>
            </a:r>
            <a:r>
              <a:rPr lang="ko-KR" altLang="en-US" sz="900" dirty="0"/>
              <a:t>레벨 </a:t>
            </a:r>
            <a:r>
              <a:rPr lang="en-US" altLang="ko-KR" sz="900" dirty="0"/>
              <a:t>0-16</a:t>
            </a:r>
            <a:r>
              <a:rPr lang="ko-KR" altLang="en-US" sz="900" dirty="0"/>
              <a:t>의 경우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2.5*[</a:t>
            </a:r>
            <a:r>
              <a:rPr lang="ko-KR" altLang="en-US" sz="900" dirty="0"/>
              <a:t>레벨</a:t>
            </a:r>
            <a:r>
              <a:rPr lang="en-US" altLang="ko-KR" sz="900" dirty="0"/>
              <a:t>]</a:t>
            </a:r>
            <a:r>
              <a:rPr lang="ko-KR" altLang="en-US" sz="900" b="1" i="0" baseline="30000" dirty="0">
                <a:solidFill>
                  <a:srgbClr val="3A3A3A"/>
                </a:solidFill>
                <a:effectLst/>
                <a:highlight>
                  <a:srgbClr val="E6EFF4"/>
                </a:highlight>
                <a:latin typeface="rubik"/>
              </a:rPr>
              <a:t> </a:t>
            </a:r>
            <a:r>
              <a:rPr lang="en-US" altLang="ko-KR" sz="900" b="1" i="0" baseline="30000" dirty="0">
                <a:solidFill>
                  <a:srgbClr val="3A3A3A"/>
                </a:solidFill>
                <a:effectLst/>
                <a:highlight>
                  <a:srgbClr val="E6EFF4"/>
                </a:highlight>
                <a:latin typeface="rubik"/>
              </a:rPr>
              <a:t>2</a:t>
            </a:r>
            <a:r>
              <a:rPr lang="en-US" altLang="ko-KR" sz="900" dirty="0"/>
              <a:t> - 40.5*[</a:t>
            </a:r>
            <a:r>
              <a:rPr lang="ko-KR" altLang="en-US" sz="900" dirty="0"/>
              <a:t>레벨</a:t>
            </a:r>
            <a:r>
              <a:rPr lang="en-US" altLang="ko-KR" sz="900" dirty="0"/>
              <a:t>] + 360 (</a:t>
            </a:r>
            <a:r>
              <a:rPr lang="ko-KR" altLang="en-US" sz="900" dirty="0"/>
              <a:t>레벨 </a:t>
            </a:r>
            <a:r>
              <a:rPr lang="en-US" altLang="ko-KR" sz="900" dirty="0"/>
              <a:t>17-31</a:t>
            </a:r>
            <a:r>
              <a:rPr lang="ko-KR" altLang="en-US" sz="900" dirty="0"/>
              <a:t>의 경우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4.5*[</a:t>
            </a:r>
            <a:r>
              <a:rPr lang="ko-KR" altLang="en-US" sz="900" dirty="0"/>
              <a:t>레벨</a:t>
            </a:r>
            <a:r>
              <a:rPr lang="en-US" altLang="ko-KR" sz="900" dirty="0"/>
              <a:t>]</a:t>
            </a:r>
            <a:r>
              <a:rPr lang="ko-KR" altLang="en-US" sz="900" b="1" i="0" baseline="30000" dirty="0">
                <a:solidFill>
                  <a:srgbClr val="3A3A3A"/>
                </a:solidFill>
                <a:effectLst/>
                <a:highlight>
                  <a:srgbClr val="E6EFF4"/>
                </a:highlight>
                <a:latin typeface="rubik"/>
              </a:rPr>
              <a:t> </a:t>
            </a:r>
            <a:r>
              <a:rPr lang="en-US" altLang="ko-KR" sz="900" b="1" i="0" baseline="30000" dirty="0">
                <a:solidFill>
                  <a:srgbClr val="3A3A3A"/>
                </a:solidFill>
                <a:effectLst/>
                <a:highlight>
                  <a:srgbClr val="E6EFF4"/>
                </a:highlight>
                <a:latin typeface="rubik"/>
              </a:rPr>
              <a:t>2</a:t>
            </a:r>
            <a:r>
              <a:rPr lang="en-US" altLang="ko-KR" sz="900" dirty="0"/>
              <a:t> - 162.5*[</a:t>
            </a:r>
            <a:r>
              <a:rPr lang="ko-KR" altLang="en-US" sz="900" dirty="0"/>
              <a:t>레벨</a:t>
            </a:r>
            <a:r>
              <a:rPr lang="en-US" altLang="ko-KR" sz="900" dirty="0"/>
              <a:t>] + 2220 (</a:t>
            </a:r>
            <a:r>
              <a:rPr lang="ko-KR" altLang="en-US" sz="900" dirty="0"/>
              <a:t>레벨 </a:t>
            </a:r>
            <a:r>
              <a:rPr lang="en-US" altLang="ko-KR" sz="900" dirty="0"/>
              <a:t>32 </a:t>
            </a:r>
            <a:r>
              <a:rPr lang="ko-KR" altLang="en-US" sz="900" dirty="0"/>
              <a:t>이상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293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5545AA-7106-F174-D3D3-50FA1B34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3221A0-1577-553E-45F6-87A1885CD1CD}"/>
              </a:ext>
            </a:extLst>
          </p:cNvPr>
          <p:cNvSpPr txBox="1"/>
          <p:nvPr/>
        </p:nvSpPr>
        <p:spPr>
          <a:xfrm>
            <a:off x="7480486" y="137725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팔로워</a:t>
            </a:r>
            <a:r>
              <a:rPr lang="ko-KR" altLang="en-US" sz="800" dirty="0"/>
              <a:t> 및 친구 추가 기능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4F758F7-EAE7-ADDB-90D8-00BA335A0A02}"/>
                  </a:ext>
                </a:extLst>
              </p14:cNvPr>
              <p14:cNvContentPartPr/>
              <p14:nvPr/>
            </p14:nvContentPartPr>
            <p14:xfrm>
              <a:off x="1920000" y="906540"/>
              <a:ext cx="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4F758F7-EAE7-ADDB-90D8-00BA335A0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880" y="90042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C2793C2-22A0-380B-4493-CF287EDF0C20}"/>
              </a:ext>
            </a:extLst>
          </p:cNvPr>
          <p:cNvSpPr txBox="1"/>
          <p:nvPr/>
        </p:nvSpPr>
        <p:spPr>
          <a:xfrm>
            <a:off x="2125027" y="1032856"/>
            <a:ext cx="1527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팔로워</a:t>
            </a:r>
            <a:r>
              <a:rPr lang="ko-KR" altLang="en-US" sz="800" dirty="0"/>
              <a:t> 및 친구 신규 </a:t>
            </a:r>
            <a:r>
              <a:rPr lang="ko-KR" altLang="en-US" sz="800" dirty="0" err="1"/>
              <a:t>피드</a:t>
            </a:r>
            <a:r>
              <a:rPr lang="ko-KR" altLang="en-US" sz="800" dirty="0"/>
              <a:t> 보기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A65EACCC-1A18-3B19-0885-C956F52B142E}"/>
                  </a:ext>
                </a:extLst>
              </p14:cNvPr>
              <p14:cNvContentPartPr/>
              <p14:nvPr/>
            </p14:nvContentPartPr>
            <p14:xfrm>
              <a:off x="213240" y="1485780"/>
              <a:ext cx="360" cy="3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A65EACCC-1A18-3B19-0885-C956F52B14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120" y="1479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D75F16A-7F9F-5067-5CB3-F4B85FC4909F}"/>
                  </a:ext>
                </a:extLst>
              </p14:cNvPr>
              <p14:cNvContentPartPr/>
              <p14:nvPr/>
            </p14:nvContentPartPr>
            <p14:xfrm>
              <a:off x="6499560" y="2270580"/>
              <a:ext cx="647280" cy="3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D75F16A-7F9F-5067-5CB3-F4B85FC490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3440" y="2264460"/>
                <a:ext cx="659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A976B46E-3A0B-4D8A-0F82-92D537D8D06B}"/>
                  </a:ext>
                </a:extLst>
              </p14:cNvPr>
              <p14:cNvContentPartPr/>
              <p14:nvPr/>
            </p14:nvContentPartPr>
            <p14:xfrm>
              <a:off x="5226600" y="2437980"/>
              <a:ext cx="77400" cy="140148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A976B46E-3A0B-4D8A-0F82-92D537D8D0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0480" y="2431860"/>
                <a:ext cx="89640" cy="14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8D591C28-1A8B-3E82-5EE6-FBA82BE000C5}"/>
              </a:ext>
            </a:extLst>
          </p:cNvPr>
          <p:cNvGrpSpPr/>
          <p:nvPr/>
        </p:nvGrpSpPr>
        <p:grpSpPr>
          <a:xfrm>
            <a:off x="3616680" y="913020"/>
            <a:ext cx="3889080" cy="4935240"/>
            <a:chOff x="3616680" y="913020"/>
            <a:chExt cx="3889080" cy="49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A0B55ED-F418-A747-89A7-AB8A3CD2B7BE}"/>
                    </a:ext>
                  </a:extLst>
                </p14:cNvPr>
                <p14:cNvContentPartPr/>
                <p14:nvPr/>
              </p14:nvContentPartPr>
              <p14:xfrm>
                <a:off x="4983240" y="1683420"/>
                <a:ext cx="2178720" cy="918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A0B55ED-F418-A747-89A7-AB8A3CD2B7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120" y="1677300"/>
                  <a:ext cx="2190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62A5653-3CF1-648B-4356-B7AE097021CC}"/>
                    </a:ext>
                  </a:extLst>
                </p14:cNvPr>
                <p14:cNvContentPartPr/>
                <p14:nvPr/>
              </p14:nvContentPartPr>
              <p14:xfrm>
                <a:off x="5113200" y="1340700"/>
                <a:ext cx="252000" cy="2829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62A5653-3CF1-648B-4356-B7AE097021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7080" y="1334580"/>
                  <a:ext cx="264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8FB9590-1AF6-F2A4-E1A4-3B726E114CFB}"/>
                    </a:ext>
                  </a:extLst>
                </p14:cNvPr>
                <p14:cNvContentPartPr/>
                <p14:nvPr/>
              </p14:nvContentPartPr>
              <p14:xfrm>
                <a:off x="5476800" y="1401540"/>
                <a:ext cx="323280" cy="2530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8FB9590-1AF6-F2A4-E1A4-3B726E114C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0680" y="1395420"/>
                  <a:ext cx="335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BE0742C-2BDB-101B-BBFE-FD24B0BED481}"/>
                    </a:ext>
                  </a:extLst>
                </p14:cNvPr>
                <p14:cNvContentPartPr/>
                <p14:nvPr/>
              </p14:nvContentPartPr>
              <p14:xfrm>
                <a:off x="5926800" y="1401900"/>
                <a:ext cx="277920" cy="215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BE0742C-2BDB-101B-BBFE-FD24B0BED4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0680" y="1395780"/>
                  <a:ext cx="290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FCECAF4-FE53-65AF-3A68-C83645957B0B}"/>
                    </a:ext>
                  </a:extLst>
                </p14:cNvPr>
                <p14:cNvContentPartPr/>
                <p14:nvPr/>
              </p14:nvContentPartPr>
              <p14:xfrm>
                <a:off x="6369600" y="1447260"/>
                <a:ext cx="298800" cy="246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FCECAF4-FE53-65AF-3A68-C83645957B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3480" y="1441140"/>
                  <a:ext cx="311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F893FDE-0823-3766-01A9-6DA76D558870}"/>
                    </a:ext>
                  </a:extLst>
                </p14:cNvPr>
                <p14:cNvContentPartPr/>
                <p14:nvPr/>
              </p14:nvContentPartPr>
              <p14:xfrm>
                <a:off x="6756600" y="1462740"/>
                <a:ext cx="255240" cy="221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F893FDE-0823-3766-01A9-6DA76D5588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0480" y="1456620"/>
                  <a:ext cx="267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20BD821-54D7-7239-16EF-B3F6B4A6655D}"/>
                    </a:ext>
                  </a:extLst>
                </p14:cNvPr>
                <p14:cNvContentPartPr/>
                <p14:nvPr/>
              </p14:nvContentPartPr>
              <p14:xfrm>
                <a:off x="6819960" y="1576860"/>
                <a:ext cx="121320" cy="158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20BD821-54D7-7239-16EF-B3F6B4A665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13840" y="1570740"/>
                  <a:ext cx="133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F02100E-804E-F34C-DC67-3024C430EA1A}"/>
                    </a:ext>
                  </a:extLst>
                </p14:cNvPr>
                <p14:cNvContentPartPr/>
                <p14:nvPr/>
              </p14:nvContentPartPr>
              <p14:xfrm>
                <a:off x="6887640" y="1500900"/>
                <a:ext cx="8640" cy="151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F02100E-804E-F34C-DC67-3024C430EA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81520" y="1494780"/>
                  <a:ext cx="20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ADF7AF6-42CC-26E9-C64F-E2C828F3BAAE}"/>
                    </a:ext>
                  </a:extLst>
                </p14:cNvPr>
                <p14:cNvContentPartPr/>
                <p14:nvPr/>
              </p14:nvContentPartPr>
              <p14:xfrm>
                <a:off x="7110120" y="1500540"/>
                <a:ext cx="395640" cy="8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ADF7AF6-42CC-26E9-C64F-E2C828F3BA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04000" y="1494420"/>
                  <a:ext cx="407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4986200-1F13-D4AE-800D-B832EA97D5A9}"/>
                    </a:ext>
                  </a:extLst>
                </p14:cNvPr>
                <p14:cNvContentPartPr/>
                <p14:nvPr/>
              </p14:nvContentPartPr>
              <p14:xfrm>
                <a:off x="7080960" y="1432140"/>
                <a:ext cx="104760" cy="1897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4986200-1F13-D4AE-800D-B832EA97D5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4840" y="1426020"/>
                  <a:ext cx="117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0E4077D-5289-5BB0-CF89-1163AE4B656C}"/>
                    </a:ext>
                  </a:extLst>
                </p14:cNvPr>
                <p14:cNvContentPartPr/>
                <p14:nvPr/>
              </p14:nvContentPartPr>
              <p14:xfrm>
                <a:off x="5014560" y="1217940"/>
                <a:ext cx="1861200" cy="610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0E4077D-5289-5BB0-CF89-1163AE4B65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08440" y="1211820"/>
                  <a:ext cx="18734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E7A94C-8975-2EB0-B7F7-171F9378E762}"/>
                    </a:ext>
                  </a:extLst>
                </p14:cNvPr>
                <p14:cNvContentPartPr/>
                <p14:nvPr/>
              </p14:nvContentPartPr>
              <p14:xfrm>
                <a:off x="3684360" y="913020"/>
                <a:ext cx="1452240" cy="491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E7A94C-8975-2EB0-B7F7-171F9378E7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8240" y="906900"/>
                  <a:ext cx="14644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92A647-477E-E4B1-5595-0D71B6EFFCAF}"/>
                    </a:ext>
                  </a:extLst>
                </p14:cNvPr>
                <p14:cNvContentPartPr/>
                <p14:nvPr/>
              </p14:nvContentPartPr>
              <p14:xfrm>
                <a:off x="3616680" y="1066380"/>
                <a:ext cx="123480" cy="205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92A647-477E-E4B1-5595-0D71B6EFFC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0560" y="1060260"/>
                  <a:ext cx="135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28B4081-956E-EB8C-9F3F-69728CBA5543}"/>
                    </a:ext>
                  </a:extLst>
                </p14:cNvPr>
                <p14:cNvContentPartPr/>
                <p14:nvPr/>
              </p14:nvContentPartPr>
              <p14:xfrm>
                <a:off x="4968120" y="5371260"/>
                <a:ext cx="2361960" cy="396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28B4081-956E-EB8C-9F3F-69728CBA55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2000" y="5365140"/>
                  <a:ext cx="2374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7CAB4C9-6387-B152-D46B-327F92DA9848}"/>
                    </a:ext>
                  </a:extLst>
                </p14:cNvPr>
                <p14:cNvContentPartPr/>
                <p14:nvPr/>
              </p14:nvContentPartPr>
              <p14:xfrm>
                <a:off x="5714760" y="5387100"/>
                <a:ext cx="116640" cy="4611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7CAB4C9-6387-B152-D46B-327F92DA98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8640" y="5380980"/>
                  <a:ext cx="1288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CF825FF-BA4C-0C1F-A76B-FB393C003AA5}"/>
                    </a:ext>
                  </a:extLst>
                </p14:cNvPr>
                <p14:cNvContentPartPr/>
                <p14:nvPr/>
              </p14:nvContentPartPr>
              <p14:xfrm>
                <a:off x="6545280" y="5417340"/>
                <a:ext cx="9360" cy="397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CF825FF-BA4C-0C1F-A76B-FB393C003A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9160" y="5411220"/>
                  <a:ext cx="21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52A5426-58A4-5CF9-1029-7A6403DBB878}"/>
                    </a:ext>
                  </a:extLst>
                </p14:cNvPr>
                <p14:cNvContentPartPr/>
                <p14:nvPr/>
              </p14:nvContentPartPr>
              <p14:xfrm>
                <a:off x="6858120" y="1988700"/>
                <a:ext cx="311400" cy="3299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52A5426-58A4-5CF9-1029-7A6403DBB8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2000" y="1982580"/>
                  <a:ext cx="323640" cy="33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421A13A-3099-DB8B-7429-C5C09E54C575}"/>
                    </a:ext>
                  </a:extLst>
                </p14:cNvPr>
                <p14:cNvContentPartPr/>
                <p14:nvPr/>
              </p14:nvContentPartPr>
              <p14:xfrm>
                <a:off x="6824280" y="1925700"/>
                <a:ext cx="399960" cy="4050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421A13A-3099-DB8B-7429-C5C09E54C5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18160" y="1919580"/>
                  <a:ext cx="412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467A6BD-1231-4017-48E5-B8FFAA5AD02B}"/>
                    </a:ext>
                  </a:extLst>
                </p14:cNvPr>
                <p14:cNvContentPartPr/>
                <p14:nvPr/>
              </p14:nvContentPartPr>
              <p14:xfrm>
                <a:off x="5126160" y="2009580"/>
                <a:ext cx="263520" cy="2455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467A6BD-1231-4017-48E5-B8FFAA5AD0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20040" y="2003460"/>
                  <a:ext cx="275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F7FEEFC-0443-9C76-59DE-E4DD300BD52B}"/>
                    </a:ext>
                  </a:extLst>
                </p14:cNvPr>
                <p14:cNvContentPartPr/>
                <p14:nvPr/>
              </p14:nvContentPartPr>
              <p14:xfrm>
                <a:off x="5478600" y="2262660"/>
                <a:ext cx="534600" cy="97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F7FEEFC-0443-9C76-59DE-E4DD300BD5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2480" y="2256540"/>
                  <a:ext cx="546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12DF099-5140-60A6-7894-05843F878815}"/>
                    </a:ext>
                  </a:extLst>
                </p14:cNvPr>
                <p14:cNvContentPartPr/>
                <p14:nvPr/>
              </p14:nvContentPartPr>
              <p14:xfrm>
                <a:off x="5250000" y="2407380"/>
                <a:ext cx="1899720" cy="1478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12DF099-5140-60A6-7894-05843F8788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3880" y="2401260"/>
                  <a:ext cx="1911960" cy="149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54E90CD2-C5E0-AF07-AD16-84C1FBFBF7C1}"/>
                  </a:ext>
                </a:extLst>
              </p14:cNvPr>
              <p14:cNvContentPartPr/>
              <p14:nvPr/>
            </p14:nvContentPartPr>
            <p14:xfrm>
              <a:off x="5310840" y="3832260"/>
              <a:ext cx="1805040" cy="900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54E90CD2-C5E0-AF07-AD16-84C1FBFBF7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04720" y="3826140"/>
                <a:ext cx="1817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D82CDAF1-7432-690B-3C7D-12ECAB33542C}"/>
              </a:ext>
            </a:extLst>
          </p:cNvPr>
          <p:cNvGrpSpPr/>
          <p:nvPr/>
        </p:nvGrpSpPr>
        <p:grpSpPr>
          <a:xfrm>
            <a:off x="5364120" y="4059060"/>
            <a:ext cx="1599480" cy="277920"/>
            <a:chOff x="5364120" y="4059060"/>
            <a:chExt cx="159948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24DEC49-33AE-ACFE-91B5-E6F0773F42A3}"/>
                    </a:ext>
                  </a:extLst>
                </p14:cNvPr>
                <p14:cNvContentPartPr/>
                <p14:nvPr/>
              </p14:nvContentPartPr>
              <p14:xfrm>
                <a:off x="5372040" y="4059060"/>
                <a:ext cx="1591560" cy="198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24DEC49-33AE-ACFE-91B5-E6F0773F42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65920" y="4052940"/>
                  <a:ext cx="1603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AD19CA5-F998-A434-7972-E99639636D66}"/>
                    </a:ext>
                  </a:extLst>
                </p14:cNvPr>
                <p14:cNvContentPartPr/>
                <p14:nvPr/>
              </p14:nvContentPartPr>
              <p14:xfrm>
                <a:off x="5402280" y="4181820"/>
                <a:ext cx="1493280" cy="24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AD19CA5-F998-A434-7972-E99639636D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6160" y="4175700"/>
                  <a:ext cx="150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E1ACD46-9A1B-5E33-F0D5-9A34A4F61795}"/>
                    </a:ext>
                  </a:extLst>
                </p14:cNvPr>
                <p14:cNvContentPartPr/>
                <p14:nvPr/>
              </p14:nvContentPartPr>
              <p14:xfrm>
                <a:off x="5364120" y="4304940"/>
                <a:ext cx="1500480" cy="320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E1ACD46-9A1B-5E33-F0D5-9A34A4F617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58000" y="4298820"/>
                  <a:ext cx="1512720" cy="44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A92C2C3-6B71-96E9-41D6-246411C495D6}"/>
              </a:ext>
            </a:extLst>
          </p:cNvPr>
          <p:cNvSpPr txBox="1"/>
          <p:nvPr/>
        </p:nvSpPr>
        <p:spPr>
          <a:xfrm>
            <a:off x="5532120" y="2849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4A29CF-C49A-F0C9-DB6A-7E52807DA8FA}"/>
              </a:ext>
            </a:extLst>
          </p:cNvPr>
          <p:cNvSpPr txBox="1"/>
          <p:nvPr/>
        </p:nvSpPr>
        <p:spPr>
          <a:xfrm>
            <a:off x="5714760" y="43049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내용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7CB05D-9ADD-2CA3-C790-B16A9ED252A5}"/>
              </a:ext>
            </a:extLst>
          </p:cNvPr>
          <p:cNvSpPr txBox="1"/>
          <p:nvPr/>
        </p:nvSpPr>
        <p:spPr>
          <a:xfrm>
            <a:off x="4911790" y="1927974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프사</a:t>
            </a:r>
            <a:r>
              <a:rPr lang="ko-KR" altLang="en-US" sz="800" dirty="0"/>
              <a:t> </a:t>
            </a:r>
            <a:r>
              <a:rPr lang="en-US" altLang="ko-KR" sz="800" dirty="0"/>
              <a:t>/ </a:t>
            </a:r>
            <a:r>
              <a:rPr lang="ko-KR" altLang="en-US" sz="800" dirty="0"/>
              <a:t>닉네임 </a:t>
            </a:r>
            <a:r>
              <a:rPr lang="en-US" altLang="ko-KR" sz="800" dirty="0"/>
              <a:t>/</a:t>
            </a:r>
            <a:r>
              <a:rPr lang="ko-KR" altLang="en-US" sz="800" dirty="0"/>
              <a:t> 레벨 표시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DFCFF1-7834-1815-E74D-9C7AF3CF0D9E}"/>
              </a:ext>
            </a:extLst>
          </p:cNvPr>
          <p:cNvSpPr txBox="1"/>
          <p:nvPr/>
        </p:nvSpPr>
        <p:spPr>
          <a:xfrm>
            <a:off x="6029724" y="204217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게시글 작성 날짜 및 시간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C345A5-1013-03BD-2970-D4A2BCB321E9}"/>
              </a:ext>
            </a:extLst>
          </p:cNvPr>
          <p:cNvSpPr txBox="1"/>
          <p:nvPr/>
        </p:nvSpPr>
        <p:spPr>
          <a:xfrm>
            <a:off x="7261905" y="2469916"/>
            <a:ext cx="461665" cy="23189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위  아래  스크롤 형식</a:t>
            </a:r>
          </a:p>
        </p:txBody>
      </p:sp>
    </p:spTree>
    <p:extLst>
      <p:ext uri="{BB962C8B-B14F-4D97-AF65-F5344CB8AC3E}">
        <p14:creationId xmlns:p14="http://schemas.microsoft.com/office/powerpoint/2010/main" val="322934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ED5163-5BBE-E19F-A4C1-B29443C4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B51F6DB-503D-EFFE-9D4E-6551A13481C3}"/>
              </a:ext>
            </a:extLst>
          </p:cNvPr>
          <p:cNvGrpSpPr/>
          <p:nvPr/>
        </p:nvGrpSpPr>
        <p:grpSpPr>
          <a:xfrm>
            <a:off x="5066880" y="1592340"/>
            <a:ext cx="1226520" cy="504000"/>
            <a:chOff x="5066880" y="1592340"/>
            <a:chExt cx="122652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BD24DA6-7641-053B-125B-063A01572ABE}"/>
                    </a:ext>
                  </a:extLst>
                </p14:cNvPr>
                <p14:cNvContentPartPr/>
                <p14:nvPr/>
              </p14:nvContentPartPr>
              <p14:xfrm>
                <a:off x="5066880" y="1592340"/>
                <a:ext cx="353160" cy="5040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BD24DA6-7641-053B-125B-063A01572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0760" y="1586220"/>
                  <a:ext cx="3654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823665D-6321-C503-8E19-32019CDED29F}"/>
                    </a:ext>
                  </a:extLst>
                </p14:cNvPr>
                <p14:cNvContentPartPr/>
                <p14:nvPr/>
              </p14:nvContentPartPr>
              <p14:xfrm>
                <a:off x="5562240" y="1735620"/>
                <a:ext cx="686880" cy="309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823665D-6321-C503-8E19-32019CDED2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56120" y="1729500"/>
                  <a:ext cx="699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73B52A4-6EFF-34AE-50BB-8158AB2EE4AF}"/>
                    </a:ext>
                  </a:extLst>
                </p14:cNvPr>
                <p14:cNvContentPartPr/>
                <p14:nvPr/>
              </p14:nvContentPartPr>
              <p14:xfrm>
                <a:off x="5585280" y="1912380"/>
                <a:ext cx="708120" cy="24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73B52A4-6EFF-34AE-50BB-8158AB2EE4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9160" y="1906260"/>
                  <a:ext cx="7203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7FCF95F-F20B-9435-C659-4F4FE6B9815A}"/>
                  </a:ext>
                </a:extLst>
              </p14:cNvPr>
              <p14:cNvContentPartPr/>
              <p14:nvPr/>
            </p14:nvContentPartPr>
            <p14:xfrm>
              <a:off x="5600760" y="2110020"/>
              <a:ext cx="654840" cy="16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7FCF95F-F20B-9435-C659-4F4FE6B981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4640" y="2103900"/>
                <a:ext cx="667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C3D0F92-C167-A162-4C9F-F71AACD6A68C}"/>
                  </a:ext>
                </a:extLst>
              </p14:cNvPr>
              <p14:cNvContentPartPr/>
              <p14:nvPr/>
            </p14:nvContentPartPr>
            <p14:xfrm>
              <a:off x="4990920" y="2406300"/>
              <a:ext cx="2232000" cy="324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C3D0F92-C167-A162-4C9F-F71AACD6A6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4800" y="2400180"/>
                <a:ext cx="224424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A7611F-1B03-9A2A-55B5-CA300A543C28}"/>
              </a:ext>
            </a:extLst>
          </p:cNvPr>
          <p:cNvGrpSpPr/>
          <p:nvPr/>
        </p:nvGrpSpPr>
        <p:grpSpPr>
          <a:xfrm>
            <a:off x="5082720" y="2552100"/>
            <a:ext cx="176400" cy="197640"/>
            <a:chOff x="5082720" y="2552100"/>
            <a:chExt cx="1764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74497AD-0FA6-C44B-7E21-F9392F088DEF}"/>
                    </a:ext>
                  </a:extLst>
                </p14:cNvPr>
                <p14:cNvContentPartPr/>
                <p14:nvPr/>
              </p14:nvContentPartPr>
              <p14:xfrm>
                <a:off x="5121600" y="2552100"/>
                <a:ext cx="91800" cy="76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74497AD-0FA6-C44B-7E21-F9392F088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5480" y="2545980"/>
                  <a:ext cx="104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1E88579-06FE-D09A-16E3-8787141C1978}"/>
                    </a:ext>
                  </a:extLst>
                </p14:cNvPr>
                <p14:cNvContentPartPr/>
                <p14:nvPr/>
              </p14:nvContentPartPr>
              <p14:xfrm>
                <a:off x="5082720" y="2679540"/>
                <a:ext cx="176400" cy="702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1E88579-06FE-D09A-16E3-8787141C19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6600" y="2673420"/>
                  <a:ext cx="18864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29C886E-2A3B-4B8E-E061-74B4FC0099B8}"/>
                  </a:ext>
                </a:extLst>
              </p14:cNvPr>
              <p14:cNvContentPartPr/>
              <p14:nvPr/>
            </p14:nvContentPartPr>
            <p14:xfrm>
              <a:off x="5097480" y="2887620"/>
              <a:ext cx="144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29C886E-2A3B-4B8E-E061-74B4FC0099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91360" y="2881500"/>
                <a:ext cx="156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424865E-A8D7-5037-6072-A5D0916B82F8}"/>
                  </a:ext>
                </a:extLst>
              </p14:cNvPr>
              <p14:cNvContentPartPr/>
              <p14:nvPr/>
            </p14:nvContentPartPr>
            <p14:xfrm>
              <a:off x="5111880" y="2895180"/>
              <a:ext cx="140400" cy="2055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424865E-A8D7-5037-6072-A5D0916B82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05760" y="2889060"/>
                <a:ext cx="1526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59CCD0-CFDC-0C8F-CB9B-D1068041B59A}"/>
              </a:ext>
            </a:extLst>
          </p:cNvPr>
          <p:cNvGrpSpPr/>
          <p:nvPr/>
        </p:nvGrpSpPr>
        <p:grpSpPr>
          <a:xfrm>
            <a:off x="5181360" y="2933340"/>
            <a:ext cx="7920" cy="99360"/>
            <a:chOff x="5181360" y="2933340"/>
            <a:chExt cx="792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903A435-3167-B0A0-73A2-E0E7FD10ECDA}"/>
                    </a:ext>
                  </a:extLst>
                </p14:cNvPr>
                <p14:cNvContentPartPr/>
                <p14:nvPr/>
              </p14:nvContentPartPr>
              <p14:xfrm>
                <a:off x="5181360" y="2933340"/>
                <a:ext cx="360" cy="60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903A435-3167-B0A0-73A2-E0E7FD10EC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75240" y="2927220"/>
                  <a:ext cx="1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8E40457-DB02-8080-3A73-F27D59EF89D2}"/>
                    </a:ext>
                  </a:extLst>
                </p14:cNvPr>
                <p14:cNvContentPartPr/>
                <p14:nvPr/>
              </p14:nvContentPartPr>
              <p14:xfrm>
                <a:off x="5188920" y="3024780"/>
                <a:ext cx="360" cy="7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8E40457-DB02-8080-3A73-F27D59EF8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82800" y="3018660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008C66-B928-F538-FD69-AEDD2DD6144D}"/>
              </a:ext>
            </a:extLst>
          </p:cNvPr>
          <p:cNvGrpSpPr/>
          <p:nvPr/>
        </p:nvGrpSpPr>
        <p:grpSpPr>
          <a:xfrm>
            <a:off x="5103240" y="3229260"/>
            <a:ext cx="199800" cy="223920"/>
            <a:chOff x="5103240" y="3229260"/>
            <a:chExt cx="19980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4AAADFC-D66F-FAA0-D9C7-3FEEA3EF4713}"/>
                    </a:ext>
                  </a:extLst>
                </p14:cNvPr>
                <p14:cNvContentPartPr/>
                <p14:nvPr/>
              </p14:nvContentPartPr>
              <p14:xfrm>
                <a:off x="5103240" y="3229260"/>
                <a:ext cx="140400" cy="1630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4AAADFC-D66F-FAA0-D9C7-3FEEA3EF47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97120" y="3223140"/>
                  <a:ext cx="152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B0DFEAD-D5C9-330D-BB1D-4A38140C3D5D}"/>
                    </a:ext>
                  </a:extLst>
                </p14:cNvPr>
                <p14:cNvContentPartPr/>
                <p14:nvPr/>
              </p14:nvContentPartPr>
              <p14:xfrm>
                <a:off x="5112600" y="3436260"/>
                <a:ext cx="190440" cy="16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B0DFEAD-D5C9-330D-BB1D-4A38140C3D5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6480" y="3430140"/>
                  <a:ext cx="2026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2C802B9-B678-1D7C-5D72-506E93448866}"/>
                  </a:ext>
                </a:extLst>
              </p14:cNvPr>
              <p14:cNvContentPartPr/>
              <p14:nvPr/>
            </p14:nvContentPartPr>
            <p14:xfrm>
              <a:off x="5123400" y="3802020"/>
              <a:ext cx="5040" cy="1090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2C802B9-B678-1D7C-5D72-506E934488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17280" y="3795900"/>
                <a:ext cx="1728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8CF9AC-CDCF-670D-B8DC-D85E75DAE4F8}"/>
              </a:ext>
            </a:extLst>
          </p:cNvPr>
          <p:cNvGrpSpPr/>
          <p:nvPr/>
        </p:nvGrpSpPr>
        <p:grpSpPr>
          <a:xfrm>
            <a:off x="5120520" y="3548940"/>
            <a:ext cx="172800" cy="419760"/>
            <a:chOff x="5120520" y="3548940"/>
            <a:chExt cx="17280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5ACFF2-9B0C-9773-914B-CA68B0F0022D}"/>
                    </a:ext>
                  </a:extLst>
                </p14:cNvPr>
                <p14:cNvContentPartPr/>
                <p14:nvPr/>
              </p14:nvContentPartPr>
              <p14:xfrm>
                <a:off x="5120520" y="3548940"/>
                <a:ext cx="147600" cy="1252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85ACFF2-9B0C-9773-914B-CA68B0F0022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4400" y="3542820"/>
                  <a:ext cx="159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AC963A2-C0CE-A484-D98E-449581F258F8}"/>
                    </a:ext>
                  </a:extLst>
                </p14:cNvPr>
                <p14:cNvContentPartPr/>
                <p14:nvPr/>
              </p14:nvContentPartPr>
              <p14:xfrm>
                <a:off x="5181360" y="3673500"/>
                <a:ext cx="61200" cy="360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AC963A2-C0CE-A484-D98E-449581F258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75240" y="3667380"/>
                  <a:ext cx="73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798321E-4CCE-517C-AECB-A2FE35B0669D}"/>
                    </a:ext>
                  </a:extLst>
                </p14:cNvPr>
                <p14:cNvContentPartPr/>
                <p14:nvPr/>
              </p14:nvContentPartPr>
              <p14:xfrm>
                <a:off x="5135280" y="3768180"/>
                <a:ext cx="158040" cy="168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798321E-4CCE-517C-AECB-A2FE35B066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29160" y="3762060"/>
                  <a:ext cx="17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495EEB6-34F9-EF90-DFEB-5269944C0ADD}"/>
                    </a:ext>
                  </a:extLst>
                </p14:cNvPr>
                <p14:cNvContentPartPr/>
                <p14:nvPr/>
              </p14:nvContentPartPr>
              <p14:xfrm>
                <a:off x="5204400" y="3908580"/>
                <a:ext cx="360" cy="601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495EEB6-34F9-EF90-DFEB-5269944C0A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98280" y="3902460"/>
                  <a:ext cx="126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408BFEC-D84C-2302-C1B0-56C1E703A7AC}"/>
              </a:ext>
            </a:extLst>
          </p:cNvPr>
          <p:cNvGrpSpPr/>
          <p:nvPr/>
        </p:nvGrpSpPr>
        <p:grpSpPr>
          <a:xfrm>
            <a:off x="5126280" y="4083180"/>
            <a:ext cx="171720" cy="178560"/>
            <a:chOff x="5126280" y="4083180"/>
            <a:chExt cx="17172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2FB5113-7F34-1E68-D6B7-7CF9B517FB30}"/>
                    </a:ext>
                  </a:extLst>
                </p14:cNvPr>
                <p14:cNvContentPartPr/>
                <p14:nvPr/>
              </p14:nvContentPartPr>
              <p14:xfrm>
                <a:off x="5126280" y="4083180"/>
                <a:ext cx="171720" cy="178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2FB5113-7F34-1E68-D6B7-7CF9B517FB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0160" y="4077060"/>
                  <a:ext cx="183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6D57B10-12A8-89AB-C15E-FD31407AB698}"/>
                    </a:ext>
                  </a:extLst>
                </p14:cNvPr>
                <p14:cNvContentPartPr/>
                <p14:nvPr/>
              </p14:nvContentPartPr>
              <p14:xfrm>
                <a:off x="5216640" y="4137180"/>
                <a:ext cx="3600" cy="1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6D57B10-12A8-89AB-C15E-FD31407AB6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10520" y="4131060"/>
                  <a:ext cx="15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5CA52A3-DAB4-B56D-6942-19D6616A70F4}"/>
                    </a:ext>
                  </a:extLst>
                </p14:cNvPr>
                <p14:cNvContentPartPr/>
                <p14:nvPr/>
              </p14:nvContentPartPr>
              <p14:xfrm>
                <a:off x="5211960" y="4183260"/>
                <a:ext cx="360" cy="52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5CA52A3-DAB4-B56D-6942-19D6616A70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5840" y="4177140"/>
                  <a:ext cx="12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F84EB3-EF8E-0CFB-B2F2-28B0556B8738}"/>
              </a:ext>
            </a:extLst>
          </p:cNvPr>
          <p:cNvGrpSpPr/>
          <p:nvPr/>
        </p:nvGrpSpPr>
        <p:grpSpPr>
          <a:xfrm>
            <a:off x="5097120" y="4379100"/>
            <a:ext cx="237240" cy="275040"/>
            <a:chOff x="5097120" y="4379100"/>
            <a:chExt cx="2372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0522DBE-261E-09D1-3283-5089F07BC705}"/>
                    </a:ext>
                  </a:extLst>
                </p14:cNvPr>
                <p14:cNvContentPartPr/>
                <p14:nvPr/>
              </p14:nvContentPartPr>
              <p14:xfrm>
                <a:off x="5097120" y="4379100"/>
                <a:ext cx="237240" cy="275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0522DBE-261E-09D1-3283-5089F07BC7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91000" y="4372980"/>
                  <a:ext cx="24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6496B3D-1DA7-E283-4B95-72DE8C648404}"/>
                    </a:ext>
                  </a:extLst>
                </p14:cNvPr>
                <p14:cNvContentPartPr/>
                <p14:nvPr/>
              </p14:nvContentPartPr>
              <p14:xfrm>
                <a:off x="5181360" y="4465140"/>
                <a:ext cx="38880" cy="82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6496B3D-1DA7-E283-4B95-72DE8C6484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5240" y="4459020"/>
                  <a:ext cx="51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BB4488C-33EA-BF5B-22FF-4B8FE63389E7}"/>
                    </a:ext>
                  </a:extLst>
                </p14:cNvPr>
                <p14:cNvContentPartPr/>
                <p14:nvPr/>
              </p14:nvContentPartPr>
              <p14:xfrm>
                <a:off x="5200080" y="4579260"/>
                <a:ext cx="11880" cy="2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BB4488C-33EA-BF5B-22FF-4B8FE63389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93960" y="4573140"/>
                  <a:ext cx="241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923B521-8A5B-929D-A9A1-C4F70C6D9168}"/>
              </a:ext>
            </a:extLst>
          </p:cNvPr>
          <p:cNvGrpSpPr/>
          <p:nvPr/>
        </p:nvGrpSpPr>
        <p:grpSpPr>
          <a:xfrm>
            <a:off x="5173440" y="4751340"/>
            <a:ext cx="167760" cy="231480"/>
            <a:chOff x="5173440" y="4751340"/>
            <a:chExt cx="1677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D910CEB-1590-E063-8853-D5450F4B8A8A}"/>
                    </a:ext>
                  </a:extLst>
                </p14:cNvPr>
                <p14:cNvContentPartPr/>
                <p14:nvPr/>
              </p14:nvContentPartPr>
              <p14:xfrm>
                <a:off x="5197920" y="4751340"/>
                <a:ext cx="62640" cy="820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D910CEB-1590-E063-8853-D5450F4B8A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1800" y="4745220"/>
                  <a:ext cx="74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F8BA624-B25F-76C7-4AFA-E48B04FDCCB0}"/>
                    </a:ext>
                  </a:extLst>
                </p14:cNvPr>
                <p14:cNvContentPartPr/>
                <p14:nvPr/>
              </p14:nvContentPartPr>
              <p14:xfrm>
                <a:off x="5173440" y="4862220"/>
                <a:ext cx="106560" cy="98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F8BA624-B25F-76C7-4AFA-E48B04FDCC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7320" y="4856100"/>
                  <a:ext cx="118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1902FEF-A781-EF4C-958C-75E31FB07B93}"/>
                    </a:ext>
                  </a:extLst>
                </p14:cNvPr>
                <p14:cNvContentPartPr/>
                <p14:nvPr/>
              </p14:nvContentPartPr>
              <p14:xfrm>
                <a:off x="5257680" y="4921620"/>
                <a:ext cx="83520" cy="8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1902FEF-A781-EF4C-958C-75E31FB07B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51560" y="4915500"/>
                  <a:ext cx="95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94E8592-F236-52C2-0B35-4F44A9B5A41C}"/>
                    </a:ext>
                  </a:extLst>
                </p14:cNvPr>
                <p14:cNvContentPartPr/>
                <p14:nvPr/>
              </p14:nvContentPartPr>
              <p14:xfrm>
                <a:off x="5303040" y="4868700"/>
                <a:ext cx="23400" cy="1141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94E8592-F236-52C2-0B35-4F44A9B5A4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96920" y="4862580"/>
                  <a:ext cx="356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BB7887A-1AA0-9D83-E409-1593E958FA92}"/>
              </a:ext>
            </a:extLst>
          </p:cNvPr>
          <p:cNvGrpSpPr/>
          <p:nvPr/>
        </p:nvGrpSpPr>
        <p:grpSpPr>
          <a:xfrm>
            <a:off x="5125200" y="5102700"/>
            <a:ext cx="187920" cy="232920"/>
            <a:chOff x="5125200" y="5102700"/>
            <a:chExt cx="18792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0DF5A0C-B09F-173E-C3CF-A2C309E8493E}"/>
                    </a:ext>
                  </a:extLst>
                </p14:cNvPr>
                <p14:cNvContentPartPr/>
                <p14:nvPr/>
              </p14:nvContentPartPr>
              <p14:xfrm>
                <a:off x="5125200" y="5102700"/>
                <a:ext cx="86400" cy="86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0DF5A0C-B09F-173E-C3CF-A2C309E849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19080" y="5096580"/>
                  <a:ext cx="98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1AB3780-BAD2-672B-E320-71FE359D1C35}"/>
                    </a:ext>
                  </a:extLst>
                </p14:cNvPr>
                <p14:cNvContentPartPr/>
                <p14:nvPr/>
              </p14:nvContentPartPr>
              <p14:xfrm>
                <a:off x="5220960" y="5126460"/>
                <a:ext cx="68040" cy="720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1AB3780-BAD2-672B-E320-71FE359D1C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14840" y="5120340"/>
                  <a:ext cx="80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B3B6108-1BF3-EF9D-DFDC-098A56917113}"/>
                    </a:ext>
                  </a:extLst>
                </p14:cNvPr>
                <p14:cNvContentPartPr/>
                <p14:nvPr/>
              </p14:nvContentPartPr>
              <p14:xfrm>
                <a:off x="5132760" y="5249940"/>
                <a:ext cx="64440" cy="57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B3B6108-1BF3-EF9D-DFDC-098A569171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26640" y="5243820"/>
                  <a:ext cx="76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4D61472-B3CE-12A9-8A04-AF86B8A9751C}"/>
                    </a:ext>
                  </a:extLst>
                </p14:cNvPr>
                <p14:cNvContentPartPr/>
                <p14:nvPr/>
              </p14:nvContentPartPr>
              <p14:xfrm>
                <a:off x="5135640" y="5247780"/>
                <a:ext cx="64440" cy="59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4D61472-B3CE-12A9-8A04-AF86B8A975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29520" y="5241660"/>
                  <a:ext cx="76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611849D-58A9-2BC4-49B0-F4E7A5C1A7EB}"/>
                    </a:ext>
                  </a:extLst>
                </p14:cNvPr>
                <p14:cNvContentPartPr/>
                <p14:nvPr/>
              </p14:nvContentPartPr>
              <p14:xfrm>
                <a:off x="5239320" y="5242380"/>
                <a:ext cx="73800" cy="932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611849D-58A9-2BC4-49B0-F4E7A5C1A7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33200" y="5236260"/>
                  <a:ext cx="860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7B91940-4A7F-D6EA-9585-57FEABB806C1}"/>
              </a:ext>
            </a:extLst>
          </p:cNvPr>
          <p:cNvGrpSpPr/>
          <p:nvPr/>
        </p:nvGrpSpPr>
        <p:grpSpPr>
          <a:xfrm>
            <a:off x="7367640" y="2469660"/>
            <a:ext cx="257040" cy="3098880"/>
            <a:chOff x="7367640" y="2469660"/>
            <a:chExt cx="257040" cy="30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DC69E75-975E-76A8-065E-4311FC2F0747}"/>
                    </a:ext>
                  </a:extLst>
                </p14:cNvPr>
                <p14:cNvContentPartPr/>
                <p14:nvPr/>
              </p14:nvContentPartPr>
              <p14:xfrm>
                <a:off x="7428840" y="2514300"/>
                <a:ext cx="195840" cy="30542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DC69E75-975E-76A8-065E-4311FC2F07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22720" y="2508180"/>
                  <a:ext cx="208080" cy="30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9572690-5E1B-BE08-6576-0F8D22E0930A}"/>
                    </a:ext>
                  </a:extLst>
                </p14:cNvPr>
                <p14:cNvContentPartPr/>
                <p14:nvPr/>
              </p14:nvContentPartPr>
              <p14:xfrm>
                <a:off x="7367640" y="2469660"/>
                <a:ext cx="198000" cy="1868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9572690-5E1B-BE08-6576-0F8D22E093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61520" y="2463540"/>
                  <a:ext cx="21024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AAAD3AB-D725-6C66-AF3B-3D9CB45FEB6D}"/>
              </a:ext>
            </a:extLst>
          </p:cNvPr>
          <p:cNvSpPr txBox="1"/>
          <p:nvPr/>
        </p:nvSpPr>
        <p:spPr>
          <a:xfrm>
            <a:off x="7222920" y="3743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A675EC-3BE7-E191-DDBE-3F50449FB66D}"/>
              </a:ext>
            </a:extLst>
          </p:cNvPr>
          <p:cNvSpPr txBox="1"/>
          <p:nvPr/>
        </p:nvSpPr>
        <p:spPr>
          <a:xfrm>
            <a:off x="5066880" y="1319855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프사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닉네임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A5B601-5677-5D71-731D-A04D852139EA}"/>
              </a:ext>
            </a:extLst>
          </p:cNvPr>
          <p:cNvSpPr txBox="1"/>
          <p:nvPr/>
        </p:nvSpPr>
        <p:spPr>
          <a:xfrm>
            <a:off x="5371440" y="1730396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이메일 주소 </a:t>
            </a:r>
            <a:r>
              <a:rPr lang="en-US" altLang="ko-KR" sz="800" dirty="0"/>
              <a:t>( </a:t>
            </a:r>
            <a:r>
              <a:rPr lang="ko-KR" altLang="en-US" sz="800" dirty="0"/>
              <a:t>회원가입시 입력 및 알림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C5B276-5749-B7C3-2317-FB3CBCBF0AD4}"/>
              </a:ext>
            </a:extLst>
          </p:cNvPr>
          <p:cNvSpPr txBox="1"/>
          <p:nvPr/>
        </p:nvSpPr>
        <p:spPr>
          <a:xfrm>
            <a:off x="5386200" y="1898857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팔로잉</a:t>
            </a:r>
            <a:r>
              <a:rPr lang="ko-KR" altLang="en-US" sz="900" dirty="0"/>
              <a:t> </a:t>
            </a:r>
            <a:r>
              <a:rPr lang="en-US" altLang="ko-KR" sz="900" dirty="0"/>
              <a:t>23  / </a:t>
            </a:r>
            <a:r>
              <a:rPr lang="ko-KR" altLang="en-US" sz="900" dirty="0" err="1"/>
              <a:t>팔로워</a:t>
            </a:r>
            <a:r>
              <a:rPr lang="ko-KR" altLang="en-US" sz="900" dirty="0"/>
              <a:t> </a:t>
            </a:r>
            <a:r>
              <a:rPr lang="en-US" altLang="ko-KR" sz="900" dirty="0"/>
              <a:t>37</a:t>
            </a:r>
            <a:endParaRPr lang="ko-KR" altLang="en-US" sz="9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7171BB-101B-6603-587F-5A4D47D52FCF}"/>
              </a:ext>
            </a:extLst>
          </p:cNvPr>
          <p:cNvGrpSpPr/>
          <p:nvPr/>
        </p:nvGrpSpPr>
        <p:grpSpPr>
          <a:xfrm>
            <a:off x="5173800" y="1686300"/>
            <a:ext cx="146160" cy="324360"/>
            <a:chOff x="5173800" y="1686300"/>
            <a:chExt cx="1461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3EF3E014-CEA2-655A-99A2-D5AD76446547}"/>
                    </a:ext>
                  </a:extLst>
                </p14:cNvPr>
                <p14:cNvContentPartPr/>
                <p14:nvPr/>
              </p14:nvContentPartPr>
              <p14:xfrm>
                <a:off x="5195040" y="1686300"/>
                <a:ext cx="96120" cy="99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3EF3E014-CEA2-655A-99A2-D5AD764465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8920" y="1680180"/>
                  <a:ext cx="108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1BC76E1-4927-7D9B-5551-8FF2668D8D15}"/>
                    </a:ext>
                  </a:extLst>
                </p14:cNvPr>
                <p14:cNvContentPartPr/>
                <p14:nvPr/>
              </p14:nvContentPartPr>
              <p14:xfrm>
                <a:off x="5173800" y="1860180"/>
                <a:ext cx="146160" cy="1504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1BC76E1-4927-7D9B-5551-8FF2668D8D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7680" y="1854060"/>
                  <a:ext cx="15840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A9CF715-FC2D-FD6A-4803-0203057966D2}"/>
              </a:ext>
            </a:extLst>
          </p:cNvPr>
          <p:cNvSpPr txBox="1"/>
          <p:nvPr/>
        </p:nvSpPr>
        <p:spPr>
          <a:xfrm>
            <a:off x="5310140" y="25296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8E4D50-B8FC-16AE-5D84-BAC38DDC0674}"/>
              </a:ext>
            </a:extLst>
          </p:cNvPr>
          <p:cNvSpPr txBox="1"/>
          <p:nvPr/>
        </p:nvSpPr>
        <p:spPr>
          <a:xfrm>
            <a:off x="5310140" y="28811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보안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F6542-ADE4-4536-2CE6-C6958FF059C8}"/>
              </a:ext>
            </a:extLst>
          </p:cNvPr>
          <p:cNvSpPr txBox="1"/>
          <p:nvPr/>
        </p:nvSpPr>
        <p:spPr>
          <a:xfrm>
            <a:off x="5310140" y="32067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화면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04C5CA-8E09-B883-B9AE-F19589A4C064}"/>
              </a:ext>
            </a:extLst>
          </p:cNvPr>
          <p:cNvSpPr txBox="1"/>
          <p:nvPr/>
        </p:nvSpPr>
        <p:spPr>
          <a:xfrm>
            <a:off x="5301990" y="34983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알림</a:t>
            </a:r>
            <a:endParaRPr lang="en-US" altLang="ko-KR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F3FF07-6505-FED8-F631-B88320C62EEE}"/>
              </a:ext>
            </a:extLst>
          </p:cNvPr>
          <p:cNvSpPr txBox="1"/>
          <p:nvPr/>
        </p:nvSpPr>
        <p:spPr>
          <a:xfrm>
            <a:off x="5301990" y="37658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공지사항</a:t>
            </a:r>
            <a:endParaRPr lang="en-US" altLang="ko-KR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ACC807-59A3-1301-7354-14AB3EBBACE0}"/>
              </a:ext>
            </a:extLst>
          </p:cNvPr>
          <p:cNvSpPr txBox="1"/>
          <p:nvPr/>
        </p:nvSpPr>
        <p:spPr>
          <a:xfrm>
            <a:off x="5301990" y="403937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5666F0-FF0B-D315-0272-22F9331D2963}"/>
              </a:ext>
            </a:extLst>
          </p:cNvPr>
          <p:cNvSpPr txBox="1"/>
          <p:nvPr/>
        </p:nvSpPr>
        <p:spPr>
          <a:xfrm>
            <a:off x="5310140" y="4412327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문의 및 버그 신고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575CC6-4E9A-353B-AEB3-9021B175826A}"/>
              </a:ext>
            </a:extLst>
          </p:cNvPr>
          <p:cNvSpPr txBox="1"/>
          <p:nvPr/>
        </p:nvSpPr>
        <p:spPr>
          <a:xfrm>
            <a:off x="5301910" y="4761512"/>
            <a:ext cx="594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친구초대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FDF8FE-9F97-3111-5657-53A5808F51C9}"/>
              </a:ext>
            </a:extLst>
          </p:cNvPr>
          <p:cNvSpPr txBox="1"/>
          <p:nvPr/>
        </p:nvSpPr>
        <p:spPr>
          <a:xfrm>
            <a:off x="5310140" y="5089500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위젯 설정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5E6BA1-1247-E3A6-AE9D-095601E82AC7}"/>
              </a:ext>
            </a:extLst>
          </p:cNvPr>
          <p:cNvSpPr txBox="1"/>
          <p:nvPr/>
        </p:nvSpPr>
        <p:spPr>
          <a:xfrm>
            <a:off x="6763910" y="53477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0.0.1</a:t>
            </a:r>
            <a:endParaRPr lang="ko-KR" altLang="en-US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4C1C62-D3CF-038D-CF0A-598E5689CF5F}"/>
              </a:ext>
            </a:extLst>
          </p:cNvPr>
          <p:cNvSpPr txBox="1"/>
          <p:nvPr/>
        </p:nvSpPr>
        <p:spPr>
          <a:xfrm>
            <a:off x="5637439" y="558714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로그아웃은 </a:t>
            </a:r>
            <a:r>
              <a:rPr lang="ko-KR" altLang="en-US" sz="800" dirty="0" err="1">
                <a:solidFill>
                  <a:srgbClr val="FF0000"/>
                </a:solidFill>
              </a:rPr>
              <a:t>빨간글씨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244043-AA8C-7BCB-FB8E-76D98BC3D8A5}"/>
              </a:ext>
            </a:extLst>
          </p:cNvPr>
          <p:cNvGrpSpPr/>
          <p:nvPr/>
        </p:nvGrpSpPr>
        <p:grpSpPr>
          <a:xfrm>
            <a:off x="5065440" y="5432820"/>
            <a:ext cx="795960" cy="1067760"/>
            <a:chOff x="5065440" y="5432820"/>
            <a:chExt cx="795960" cy="10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1CA7BBD-99BF-CC43-E58C-62C0327B3894}"/>
                    </a:ext>
                  </a:extLst>
                </p14:cNvPr>
                <p14:cNvContentPartPr/>
                <p14:nvPr/>
              </p14:nvContentPartPr>
              <p14:xfrm>
                <a:off x="5166240" y="5432820"/>
                <a:ext cx="360" cy="835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1CA7BBD-99BF-CC43-E58C-62C0327B38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60120" y="5426700"/>
                  <a:ext cx="12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1B2596C-331E-DBAE-918F-656CAB147BA9}"/>
                    </a:ext>
                  </a:extLst>
                </p14:cNvPr>
                <p14:cNvContentPartPr/>
                <p14:nvPr/>
              </p14:nvContentPartPr>
              <p14:xfrm>
                <a:off x="5172720" y="5432820"/>
                <a:ext cx="48960" cy="1054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1B2596C-331E-DBAE-918F-656CAB147B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66600" y="5426700"/>
                  <a:ext cx="61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330D545-0D9A-EF26-A034-CE60D8019364}"/>
                    </a:ext>
                  </a:extLst>
                </p14:cNvPr>
                <p14:cNvContentPartPr/>
                <p14:nvPr/>
              </p14:nvContentPartPr>
              <p14:xfrm>
                <a:off x="5227080" y="5504100"/>
                <a:ext cx="36720" cy="5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330D545-0D9A-EF26-A034-CE60D80193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20960" y="5497980"/>
                  <a:ext cx="48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CCCDFBB-56B5-9843-8740-F4500D4D8712}"/>
                    </a:ext>
                  </a:extLst>
                </p14:cNvPr>
                <p14:cNvContentPartPr/>
                <p14:nvPr/>
              </p14:nvContentPartPr>
              <p14:xfrm>
                <a:off x="5272080" y="5440380"/>
                <a:ext cx="5760" cy="147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CCCDFBB-56B5-9843-8740-F4500D4D87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5960" y="5434260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27B5C2D-3E6D-385F-127A-C92C7F3CE13E}"/>
                    </a:ext>
                  </a:extLst>
                </p14:cNvPr>
                <p14:cNvContentPartPr/>
                <p14:nvPr/>
              </p14:nvContentPartPr>
              <p14:xfrm>
                <a:off x="5302680" y="5455500"/>
                <a:ext cx="50760" cy="842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27B5C2D-3E6D-385F-127A-C92C7F3CE1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96560" y="5449380"/>
                  <a:ext cx="63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2F53A67-2862-E21E-C885-F09DE5EB92EB}"/>
                    </a:ext>
                  </a:extLst>
                </p14:cNvPr>
                <p14:cNvContentPartPr/>
                <p14:nvPr/>
              </p14:nvContentPartPr>
              <p14:xfrm>
                <a:off x="5326080" y="5509140"/>
                <a:ext cx="20880" cy="3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2F53A67-2862-E21E-C885-F09DE5EB92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9960" y="5503020"/>
                  <a:ext cx="3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FEFFFD6-B78F-920A-2127-0F3E295D64AD}"/>
                    </a:ext>
                  </a:extLst>
                </p14:cNvPr>
                <p14:cNvContentPartPr/>
                <p14:nvPr/>
              </p14:nvContentPartPr>
              <p14:xfrm>
                <a:off x="5356680" y="5470980"/>
                <a:ext cx="29520" cy="230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FEFFFD6-B78F-920A-2127-0F3E295D64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50560" y="5464860"/>
                  <a:ext cx="4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901ACD2-47AA-0A4E-70F6-8D9E5249AE57}"/>
                    </a:ext>
                  </a:extLst>
                </p14:cNvPr>
                <p14:cNvContentPartPr/>
                <p14:nvPr/>
              </p14:nvContentPartPr>
              <p14:xfrm>
                <a:off x="5387280" y="5432820"/>
                <a:ext cx="360" cy="1213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901ACD2-47AA-0A4E-70F6-8D9E5249AE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81160" y="5426700"/>
                  <a:ext cx="12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C48949C-1CDF-CBC9-976F-86E04401E29D}"/>
                    </a:ext>
                  </a:extLst>
                </p14:cNvPr>
                <p14:cNvContentPartPr/>
                <p14:nvPr/>
              </p14:nvContentPartPr>
              <p14:xfrm>
                <a:off x="5349120" y="5539380"/>
                <a:ext cx="60120" cy="32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C48949C-1CDF-CBC9-976F-86E04401E2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43000" y="5533260"/>
                  <a:ext cx="72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D0FDC09-EDA0-AF6A-1A9E-8B6CA1711630}"/>
                    </a:ext>
                  </a:extLst>
                </p14:cNvPr>
                <p14:cNvContentPartPr/>
                <p14:nvPr/>
              </p14:nvContentPartPr>
              <p14:xfrm>
                <a:off x="5181360" y="5630820"/>
                <a:ext cx="77400" cy="140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D0FDC09-EDA0-AF6A-1A9E-8B6CA17116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75240" y="5624700"/>
                  <a:ext cx="89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7F2F1EF-2813-2957-0C5A-0125D11E5F90}"/>
                    </a:ext>
                  </a:extLst>
                </p14:cNvPr>
                <p14:cNvContentPartPr/>
                <p14:nvPr/>
              </p14:nvContentPartPr>
              <p14:xfrm>
                <a:off x="5188920" y="5662860"/>
                <a:ext cx="77400" cy="6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7F2F1EF-2813-2957-0C5A-0125D11E5F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82800" y="5656740"/>
                  <a:ext cx="89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000C72D-BFC3-E7E1-242D-41FD000615C2}"/>
                    </a:ext>
                  </a:extLst>
                </p14:cNvPr>
                <p14:cNvContentPartPr/>
                <p14:nvPr/>
              </p14:nvContentPartPr>
              <p14:xfrm>
                <a:off x="5184600" y="5661420"/>
                <a:ext cx="88560" cy="91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000C72D-BFC3-E7E1-242D-41FD000615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78480" y="5655300"/>
                  <a:ext cx="100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55091C5-B4BA-340A-2B9E-7ABFA3F6B022}"/>
                    </a:ext>
                  </a:extLst>
                </p14:cNvPr>
                <p14:cNvContentPartPr/>
                <p14:nvPr/>
              </p14:nvContentPartPr>
              <p14:xfrm>
                <a:off x="5211960" y="5767980"/>
                <a:ext cx="5040" cy="140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55091C5-B4BA-340A-2B9E-7ABFA3F6B0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05840" y="5761860"/>
                  <a:ext cx="17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59C208F-541E-ADC1-0595-8AEE2D4A3269}"/>
                    </a:ext>
                  </a:extLst>
                </p14:cNvPr>
                <p14:cNvContentPartPr/>
                <p14:nvPr/>
              </p14:nvContentPartPr>
              <p14:xfrm>
                <a:off x="5188920" y="5786340"/>
                <a:ext cx="162360" cy="61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59C208F-541E-ADC1-0595-8AEE2D4A32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82800" y="5780220"/>
                  <a:ext cx="174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05C343B-FFA6-452A-E7C1-BAA07A07F1F9}"/>
                    </a:ext>
                  </a:extLst>
                </p14:cNvPr>
                <p14:cNvContentPartPr/>
                <p14:nvPr/>
              </p14:nvContentPartPr>
              <p14:xfrm>
                <a:off x="5310960" y="5644860"/>
                <a:ext cx="82080" cy="486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05C343B-FFA6-452A-E7C1-BAA07A07F1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04840" y="5638740"/>
                  <a:ext cx="94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4F14F2D-F61E-9F87-C753-3C2CA252ABB2}"/>
                    </a:ext>
                  </a:extLst>
                </p14:cNvPr>
                <p14:cNvContentPartPr/>
                <p14:nvPr/>
              </p14:nvContentPartPr>
              <p14:xfrm>
                <a:off x="5345880" y="5721900"/>
                <a:ext cx="63720" cy="86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4F14F2D-F61E-9F87-C753-3C2CA252AB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9760" y="5715780"/>
                  <a:ext cx="75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7AF94D8-8EBB-1DCF-7482-C15B6C5A5AC3}"/>
                    </a:ext>
                  </a:extLst>
                </p14:cNvPr>
                <p14:cNvContentPartPr/>
                <p14:nvPr/>
              </p14:nvContentPartPr>
              <p14:xfrm>
                <a:off x="5458560" y="5652780"/>
                <a:ext cx="41040" cy="547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7AF94D8-8EBB-1DCF-7482-C15B6C5A5A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52440" y="5646660"/>
                  <a:ext cx="53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08B5887-5223-B0B1-80C2-24C041F13BDB}"/>
                    </a:ext>
                  </a:extLst>
                </p14:cNvPr>
                <p14:cNvContentPartPr/>
                <p14:nvPr/>
              </p14:nvContentPartPr>
              <p14:xfrm>
                <a:off x="5515440" y="5615700"/>
                <a:ext cx="16920" cy="1364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08B5887-5223-B0B1-80C2-24C041F13B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09320" y="5609580"/>
                  <a:ext cx="29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3378D97-C5ED-8A58-3E7C-291766C9BDDF}"/>
                    </a:ext>
                  </a:extLst>
                </p14:cNvPr>
                <p14:cNvContentPartPr/>
                <p14:nvPr/>
              </p14:nvContentPartPr>
              <p14:xfrm>
                <a:off x="5524440" y="5692020"/>
                <a:ext cx="20880" cy="3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3378D97-C5ED-8A58-3E7C-291766C9BD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18320" y="5685900"/>
                  <a:ext cx="3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6073431-D18D-278F-0309-F0912D87D17F}"/>
                    </a:ext>
                  </a:extLst>
                </p14:cNvPr>
                <p14:cNvContentPartPr/>
                <p14:nvPr/>
              </p14:nvContentPartPr>
              <p14:xfrm>
                <a:off x="5554680" y="5607780"/>
                <a:ext cx="69120" cy="554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6073431-D18D-278F-0309-F0912D87D1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48560" y="5601660"/>
                  <a:ext cx="81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27F1442-8A6A-38D6-1197-CB484B481AB6}"/>
                    </a:ext>
                  </a:extLst>
                </p14:cNvPr>
                <p14:cNvContentPartPr/>
                <p14:nvPr/>
              </p14:nvContentPartPr>
              <p14:xfrm>
                <a:off x="5539560" y="5699220"/>
                <a:ext cx="131400" cy="165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27F1442-8A6A-38D6-1197-CB484B481A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33440" y="5693100"/>
                  <a:ext cx="143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25E6501-CAF7-1D8B-D7D4-A2C1EF69BFA2}"/>
                    </a:ext>
                  </a:extLst>
                </p14:cNvPr>
                <p14:cNvContentPartPr/>
                <p14:nvPr/>
              </p14:nvContentPartPr>
              <p14:xfrm>
                <a:off x="5623440" y="5707140"/>
                <a:ext cx="360" cy="360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25E6501-CAF7-1D8B-D7D4-A2C1EF69BF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17320" y="5701020"/>
                  <a:ext cx="12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E542A4A-0EAE-0DFA-14E5-03B36E6CB383}"/>
                    </a:ext>
                  </a:extLst>
                </p14:cNvPr>
                <p14:cNvContentPartPr/>
                <p14:nvPr/>
              </p14:nvContentPartPr>
              <p14:xfrm>
                <a:off x="5538480" y="5760420"/>
                <a:ext cx="85320" cy="925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E542A4A-0EAE-0DFA-14E5-03B36E6CB3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32360" y="5754300"/>
                  <a:ext cx="97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945E185-5867-5558-FB45-238062B5C3E0}"/>
                    </a:ext>
                  </a:extLst>
                </p14:cNvPr>
                <p14:cNvContentPartPr/>
                <p14:nvPr/>
              </p14:nvContentPartPr>
              <p14:xfrm>
                <a:off x="5600760" y="5791020"/>
                <a:ext cx="91080" cy="3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945E185-5867-5558-FB45-238062B5C3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94640" y="5784900"/>
                  <a:ext cx="103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12118C9-40E5-34FD-41C1-FE6152C28761}"/>
                    </a:ext>
                  </a:extLst>
                </p14:cNvPr>
                <p14:cNvContentPartPr/>
                <p14:nvPr/>
              </p14:nvContentPartPr>
              <p14:xfrm>
                <a:off x="5065440" y="5592660"/>
                <a:ext cx="695880" cy="3744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12118C9-40E5-34FD-41C1-FE6152C287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59320" y="5586540"/>
                  <a:ext cx="7081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13E879F-9CEA-2BC4-A987-9F14EB5EC4D6}"/>
                    </a:ext>
                  </a:extLst>
                </p14:cNvPr>
                <p14:cNvContentPartPr/>
                <p14:nvPr/>
              </p14:nvContentPartPr>
              <p14:xfrm>
                <a:off x="5393760" y="5981460"/>
                <a:ext cx="464040" cy="4201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13E879F-9CEA-2BC4-A987-9F14EB5EC4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87640" y="5975340"/>
                  <a:ext cx="476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0CEE7E8-B696-B3A5-D9D1-BBACEEC62AEB}"/>
                    </a:ext>
                  </a:extLst>
                </p14:cNvPr>
                <p14:cNvContentPartPr/>
                <p14:nvPr/>
              </p14:nvContentPartPr>
              <p14:xfrm>
                <a:off x="5806320" y="6339660"/>
                <a:ext cx="55080" cy="1609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0CEE7E8-B696-B3A5-D9D1-BBACEEC62A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00200" y="6333540"/>
                  <a:ext cx="67320" cy="17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9186CC17-3FF8-E876-1149-73A539BD3EEA}"/>
              </a:ext>
            </a:extLst>
          </p:cNvPr>
          <p:cNvSpPr txBox="1"/>
          <p:nvPr/>
        </p:nvSpPr>
        <p:spPr>
          <a:xfrm>
            <a:off x="5954067" y="6281729"/>
            <a:ext cx="18582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화면 중앙에 로그아웃 할 건지 되묻기</a:t>
            </a:r>
          </a:p>
        </p:txBody>
      </p:sp>
    </p:spTree>
    <p:extLst>
      <p:ext uri="{BB962C8B-B14F-4D97-AF65-F5344CB8AC3E}">
        <p14:creationId xmlns:p14="http://schemas.microsoft.com/office/powerpoint/2010/main" val="1310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209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HY헤드라인M</vt:lpstr>
      <vt:lpstr>rubik</vt:lpstr>
      <vt:lpstr>한컴 말랑말랑 Bold</vt:lpstr>
      <vt:lpstr>Arial</vt:lpstr>
      <vt:lpstr>Bauhaus 93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six_tail six_tail</dc:creator>
  <cp:lastModifiedBy>six_tail six_tail</cp:lastModifiedBy>
  <cp:revision>7</cp:revision>
  <dcterms:created xsi:type="dcterms:W3CDTF">2024-05-01T07:56:19Z</dcterms:created>
  <dcterms:modified xsi:type="dcterms:W3CDTF">2024-05-06T05:33:24Z</dcterms:modified>
</cp:coreProperties>
</file>