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5.png" Type="http://schemas.openxmlformats.org/officeDocument/2006/relationships/image"/><Relationship Id="rId11" Target="../media/image106.png" Type="http://schemas.openxmlformats.org/officeDocument/2006/relationships/image"/><Relationship Id="rId12" Target="../media/image95.png" Type="http://schemas.openxmlformats.org/officeDocument/2006/relationships/image"/><Relationship Id="rId13" Target="../media/image107.png" Type="http://schemas.openxmlformats.org/officeDocument/2006/relationships/image"/><Relationship Id="rId14" Target="../media/image108.png" Type="http://schemas.openxmlformats.org/officeDocument/2006/relationships/image"/><Relationship Id="rId15" Target="../media/image109.png" Type="http://schemas.openxmlformats.org/officeDocument/2006/relationships/image"/><Relationship Id="rId16" Target="../media/image1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55.png" Type="http://schemas.openxmlformats.org/officeDocument/2006/relationships/image"/><Relationship Id="rId7" Target="../media/image58.png" Type="http://schemas.openxmlformats.org/officeDocument/2006/relationships/image"/><Relationship Id="rId8" Target="../media/image56.png" Type="http://schemas.openxmlformats.org/officeDocument/2006/relationships/image"/><Relationship Id="rId9" Target="../media/image10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2.png" Type="http://schemas.openxmlformats.org/officeDocument/2006/relationships/image"/><Relationship Id="rId11" Target="../media/image113.png" Type="http://schemas.openxmlformats.org/officeDocument/2006/relationships/image"/><Relationship Id="rId12" Target="../media/image114.png" Type="http://schemas.openxmlformats.org/officeDocument/2006/relationships/image"/><Relationship Id="rId13" Target="../media/image115.png" Type="http://schemas.openxmlformats.org/officeDocument/2006/relationships/image"/><Relationship Id="rId14" Target="../media/image116.png" Type="http://schemas.openxmlformats.org/officeDocument/2006/relationships/image"/><Relationship Id="rId15" Target="../media/image58.png" Type="http://schemas.openxmlformats.org/officeDocument/2006/relationships/image"/><Relationship Id="rId16" Target="../media/image117.png" Type="http://schemas.openxmlformats.org/officeDocument/2006/relationships/image"/><Relationship Id="rId17" Target="../media/image118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1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2.png" Type="http://schemas.openxmlformats.org/officeDocument/2006/relationships/image"/><Relationship Id="rId11" Target="../media/image123.png" Type="http://schemas.openxmlformats.org/officeDocument/2006/relationships/image"/><Relationship Id="rId12" Target="../media/image124.png" Type="http://schemas.openxmlformats.org/officeDocument/2006/relationships/image"/><Relationship Id="rId13" Target="../media/image125.png" Type="http://schemas.openxmlformats.org/officeDocument/2006/relationships/image"/><Relationship Id="rId14" Target="../media/image126.png" Type="http://schemas.openxmlformats.org/officeDocument/2006/relationships/image"/><Relationship Id="rId15" Target="../media/image127.png" Type="http://schemas.openxmlformats.org/officeDocument/2006/relationships/image"/><Relationship Id="rId16" Target="../media/image128.png" Type="http://schemas.openxmlformats.org/officeDocument/2006/relationships/image"/><Relationship Id="rId17" Target="../media/image129.png" Type="http://schemas.openxmlformats.org/officeDocument/2006/relationships/image"/><Relationship Id="rId18" Target="../media/image130.png" Type="http://schemas.openxmlformats.org/officeDocument/2006/relationships/image"/><Relationship Id="rId19" Target="../media/image131.png" Type="http://schemas.openxmlformats.org/officeDocument/2006/relationships/image"/><Relationship Id="rId2" Target="../media/image1.png" Type="http://schemas.openxmlformats.org/officeDocument/2006/relationships/image"/><Relationship Id="rId20" Target="../media/image132.png" Type="http://schemas.openxmlformats.org/officeDocument/2006/relationships/image"/><Relationship Id="rId21" Target="../media/image133.png" Type="http://schemas.openxmlformats.org/officeDocument/2006/relationships/image"/><Relationship Id="rId22" Target="../media/image134.png" Type="http://schemas.openxmlformats.org/officeDocument/2006/relationships/image"/><Relationship Id="rId23" Target="../media/image135.png" Type="http://schemas.openxmlformats.org/officeDocument/2006/relationships/image"/><Relationship Id="rId24" Target="../media/image136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119.png" Type="http://schemas.openxmlformats.org/officeDocument/2006/relationships/image"/><Relationship Id="rId7" Target="../media/image12.png" Type="http://schemas.openxmlformats.org/officeDocument/2006/relationships/image"/><Relationship Id="rId8" Target="../media/image120.png" Type="http://schemas.openxmlformats.org/officeDocument/2006/relationships/image"/><Relationship Id="rId9" Target="../media/image1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0.png" Type="http://schemas.openxmlformats.org/officeDocument/2006/relationships/image"/><Relationship Id="rId11" Target="../media/image141.png" Type="http://schemas.openxmlformats.org/officeDocument/2006/relationships/image"/><Relationship Id="rId12" Target="../media/image142.png" Type="http://schemas.openxmlformats.org/officeDocument/2006/relationships/image"/><Relationship Id="rId13" Target="../media/image143.png" Type="http://schemas.openxmlformats.org/officeDocument/2006/relationships/image"/><Relationship Id="rId14" Target="../media/image144.png" Type="http://schemas.openxmlformats.org/officeDocument/2006/relationships/image"/><Relationship Id="rId15" Target="../media/image145.png" Type="http://schemas.openxmlformats.org/officeDocument/2006/relationships/image"/><Relationship Id="rId16" Target="../media/image146.png" Type="http://schemas.openxmlformats.org/officeDocument/2006/relationships/image"/><Relationship Id="rId17" Target="../media/image147.png" Type="http://schemas.openxmlformats.org/officeDocument/2006/relationships/image"/><Relationship Id="rId18" Target="../media/image148.png" Type="http://schemas.openxmlformats.org/officeDocument/2006/relationships/image"/><Relationship Id="rId19" Target="../media/image149.png" Type="http://schemas.openxmlformats.org/officeDocument/2006/relationships/image"/><Relationship Id="rId2" Target="../media/image1.png" Type="http://schemas.openxmlformats.org/officeDocument/2006/relationships/image"/><Relationship Id="rId20" Target="../media/image150.png" Type="http://schemas.openxmlformats.org/officeDocument/2006/relationships/image"/><Relationship Id="rId21" Target="../media/image151.png" Type="http://schemas.openxmlformats.org/officeDocument/2006/relationships/image"/><Relationship Id="rId22" Target="../media/image152.png" Type="http://schemas.openxmlformats.org/officeDocument/2006/relationships/image"/><Relationship Id="rId23" Target="../media/image153.png" Type="http://schemas.openxmlformats.org/officeDocument/2006/relationships/image"/><Relationship Id="rId24" Target="../media/image154.png" Type="http://schemas.openxmlformats.org/officeDocument/2006/relationships/image"/><Relationship Id="rId25" Target="../media/image155.png" Type="http://schemas.openxmlformats.org/officeDocument/2006/relationships/image"/><Relationship Id="rId26" Target="../media/image156.png" Type="http://schemas.openxmlformats.org/officeDocument/2006/relationships/image"/><Relationship Id="rId27" Target="../media/image157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137.png" Type="http://schemas.openxmlformats.org/officeDocument/2006/relationships/image"/><Relationship Id="rId7" Target="../media/image138.png" Type="http://schemas.openxmlformats.org/officeDocument/2006/relationships/image"/><Relationship Id="rId8" Target="../media/image12.png" Type="http://schemas.openxmlformats.org/officeDocument/2006/relationships/image"/><Relationship Id="rId9" Target="../media/image1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9.png" Type="http://schemas.openxmlformats.org/officeDocument/2006/relationships/image"/><Relationship Id="rId11" Target="../media/image140.png" Type="http://schemas.openxmlformats.org/officeDocument/2006/relationships/image"/><Relationship Id="rId12" Target="../media/image142.png" Type="http://schemas.openxmlformats.org/officeDocument/2006/relationships/image"/><Relationship Id="rId13" Target="../media/image143.png" Type="http://schemas.openxmlformats.org/officeDocument/2006/relationships/image"/><Relationship Id="rId14" Target="../media/image144.png" Type="http://schemas.openxmlformats.org/officeDocument/2006/relationships/image"/><Relationship Id="rId15" Target="../media/image145.png" Type="http://schemas.openxmlformats.org/officeDocument/2006/relationships/image"/><Relationship Id="rId16" Target="../media/image146.png" Type="http://schemas.openxmlformats.org/officeDocument/2006/relationships/image"/><Relationship Id="rId17" Target="../media/image147.png" Type="http://schemas.openxmlformats.org/officeDocument/2006/relationships/image"/><Relationship Id="rId18" Target="../media/image159.png" Type="http://schemas.openxmlformats.org/officeDocument/2006/relationships/image"/><Relationship Id="rId19" Target="../media/image160.png" Type="http://schemas.openxmlformats.org/officeDocument/2006/relationships/image"/><Relationship Id="rId2" Target="../media/image1.png" Type="http://schemas.openxmlformats.org/officeDocument/2006/relationships/image"/><Relationship Id="rId20" Target="../media/image161.png" Type="http://schemas.openxmlformats.org/officeDocument/2006/relationships/image"/><Relationship Id="rId21" Target="../media/image162.png" Type="http://schemas.openxmlformats.org/officeDocument/2006/relationships/image"/><Relationship Id="rId22" Target="../media/image163.png" Type="http://schemas.openxmlformats.org/officeDocument/2006/relationships/image"/><Relationship Id="rId23" Target="../media/image164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137.png" Type="http://schemas.openxmlformats.org/officeDocument/2006/relationships/image"/><Relationship Id="rId7" Target="../media/image158.png" Type="http://schemas.openxmlformats.org/officeDocument/2006/relationships/image"/><Relationship Id="rId8" Target="../media/image138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9.png" Type="http://schemas.openxmlformats.org/officeDocument/2006/relationships/image"/><Relationship Id="rId11" Target="../media/image142.png" Type="http://schemas.openxmlformats.org/officeDocument/2006/relationships/image"/><Relationship Id="rId12" Target="../media/image143.png" Type="http://schemas.openxmlformats.org/officeDocument/2006/relationships/image"/><Relationship Id="rId13" Target="../media/image140.png" Type="http://schemas.openxmlformats.org/officeDocument/2006/relationships/image"/><Relationship Id="rId14" Target="../media/image144.png" Type="http://schemas.openxmlformats.org/officeDocument/2006/relationships/image"/><Relationship Id="rId15" Target="../media/image146.png" Type="http://schemas.openxmlformats.org/officeDocument/2006/relationships/image"/><Relationship Id="rId16" Target="../media/image147.png" Type="http://schemas.openxmlformats.org/officeDocument/2006/relationships/image"/><Relationship Id="rId17" Target="../media/image167.png" Type="http://schemas.openxmlformats.org/officeDocument/2006/relationships/image"/><Relationship Id="rId18" Target="../media/image168.png" Type="http://schemas.openxmlformats.org/officeDocument/2006/relationships/image"/><Relationship Id="rId19" Target="../media/image169.png" Type="http://schemas.openxmlformats.org/officeDocument/2006/relationships/image"/><Relationship Id="rId2" Target="../media/image1.png" Type="http://schemas.openxmlformats.org/officeDocument/2006/relationships/image"/><Relationship Id="rId20" Target="../media/image170.png" Type="http://schemas.openxmlformats.org/officeDocument/2006/relationships/image"/><Relationship Id="rId21" Target="../media/image17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165.png" Type="http://schemas.openxmlformats.org/officeDocument/2006/relationships/image"/><Relationship Id="rId7" Target="../media/image166.png" Type="http://schemas.openxmlformats.org/officeDocument/2006/relationships/image"/><Relationship Id="rId8" Target="../media/image138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9.png" Type="http://schemas.openxmlformats.org/officeDocument/2006/relationships/image"/><Relationship Id="rId12" Target="../media/image140.png" Type="http://schemas.openxmlformats.org/officeDocument/2006/relationships/image"/><Relationship Id="rId13" Target="../media/image142.png" Type="http://schemas.openxmlformats.org/officeDocument/2006/relationships/image"/><Relationship Id="rId14" Target="../media/image143.png" Type="http://schemas.openxmlformats.org/officeDocument/2006/relationships/image"/><Relationship Id="rId15" Target="../media/image144.png" Type="http://schemas.openxmlformats.org/officeDocument/2006/relationships/image"/><Relationship Id="rId16" Target="../media/image145.png" Type="http://schemas.openxmlformats.org/officeDocument/2006/relationships/image"/><Relationship Id="rId17" Target="../media/image146.png" Type="http://schemas.openxmlformats.org/officeDocument/2006/relationships/image"/><Relationship Id="rId18" Target="../media/image147.png" Type="http://schemas.openxmlformats.org/officeDocument/2006/relationships/image"/><Relationship Id="rId19" Target="../media/image174.png" Type="http://schemas.openxmlformats.org/officeDocument/2006/relationships/image"/><Relationship Id="rId2" Target="../media/image1.png" Type="http://schemas.openxmlformats.org/officeDocument/2006/relationships/image"/><Relationship Id="rId20" Target="../media/image175.png" Type="http://schemas.openxmlformats.org/officeDocument/2006/relationships/image"/><Relationship Id="rId21" Target="../media/image176.png" Type="http://schemas.openxmlformats.org/officeDocument/2006/relationships/image"/><Relationship Id="rId22" Target="../media/image177.png" Type="http://schemas.openxmlformats.org/officeDocument/2006/relationships/image"/><Relationship Id="rId23" Target="../media/image178.png" Type="http://schemas.openxmlformats.org/officeDocument/2006/relationships/image"/><Relationship Id="rId24" Target="../media/image179.png" Type="http://schemas.openxmlformats.org/officeDocument/2006/relationships/image"/><Relationship Id="rId25" Target="../media/image180.png" Type="http://schemas.openxmlformats.org/officeDocument/2006/relationships/image"/><Relationship Id="rId26" Target="../media/image181.png" Type="http://schemas.openxmlformats.org/officeDocument/2006/relationships/image"/><Relationship Id="rId27" Target="../media/image182.png" Type="http://schemas.openxmlformats.org/officeDocument/2006/relationships/image"/><Relationship Id="rId28" Target="../media/image183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137.png" Type="http://schemas.openxmlformats.org/officeDocument/2006/relationships/image"/><Relationship Id="rId7" Target="../media/image172.png" Type="http://schemas.openxmlformats.org/officeDocument/2006/relationships/image"/><Relationship Id="rId8" Target="../media/image173.png" Type="http://schemas.openxmlformats.org/officeDocument/2006/relationships/image"/><Relationship Id="rId9" Target="../media/image13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0.png" Type="http://schemas.openxmlformats.org/officeDocument/2006/relationships/image"/><Relationship Id="rId11" Target="../media/image184.png" Type="http://schemas.openxmlformats.org/officeDocument/2006/relationships/image"/><Relationship Id="rId12" Target="../media/image142.png" Type="http://schemas.openxmlformats.org/officeDocument/2006/relationships/image"/><Relationship Id="rId13" Target="../media/image143.png" Type="http://schemas.openxmlformats.org/officeDocument/2006/relationships/image"/><Relationship Id="rId14" Target="../media/image144.png" Type="http://schemas.openxmlformats.org/officeDocument/2006/relationships/image"/><Relationship Id="rId15" Target="../media/image145.png" Type="http://schemas.openxmlformats.org/officeDocument/2006/relationships/image"/><Relationship Id="rId16" Target="../media/image146.png" Type="http://schemas.openxmlformats.org/officeDocument/2006/relationships/image"/><Relationship Id="rId17" Target="../media/image147.png" Type="http://schemas.openxmlformats.org/officeDocument/2006/relationships/image"/><Relationship Id="rId18" Target="../media/image185.png" Type="http://schemas.openxmlformats.org/officeDocument/2006/relationships/image"/><Relationship Id="rId19" Target="../media/image186.png" Type="http://schemas.openxmlformats.org/officeDocument/2006/relationships/image"/><Relationship Id="rId2" Target="../media/image1.png" Type="http://schemas.openxmlformats.org/officeDocument/2006/relationships/image"/><Relationship Id="rId20" Target="../media/image187.png" Type="http://schemas.openxmlformats.org/officeDocument/2006/relationships/image"/><Relationship Id="rId21" Target="../media/image188.png" Type="http://schemas.openxmlformats.org/officeDocument/2006/relationships/image"/><Relationship Id="rId22" Target="../media/image189.png" Type="http://schemas.openxmlformats.org/officeDocument/2006/relationships/image"/><Relationship Id="rId23" Target="../media/image190.png" Type="http://schemas.openxmlformats.org/officeDocument/2006/relationships/image"/><Relationship Id="rId24" Target="../media/image191.png" Type="http://schemas.openxmlformats.org/officeDocument/2006/relationships/image"/><Relationship Id="rId25" Target="../media/image192.png" Type="http://schemas.openxmlformats.org/officeDocument/2006/relationships/image"/><Relationship Id="rId26" Target="../media/image193.png" Type="http://schemas.openxmlformats.org/officeDocument/2006/relationships/image"/><Relationship Id="rId27" Target="../media/image194.png" Type="http://schemas.openxmlformats.org/officeDocument/2006/relationships/image"/><Relationship Id="rId28" Target="../media/image195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137.png" Type="http://schemas.openxmlformats.org/officeDocument/2006/relationships/image"/><Relationship Id="rId7" Target="../media/image138.png" Type="http://schemas.openxmlformats.org/officeDocument/2006/relationships/image"/><Relationship Id="rId8" Target="../media/image12.png" Type="http://schemas.openxmlformats.org/officeDocument/2006/relationships/image"/><Relationship Id="rId9" Target="../media/image13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196.png" Type="http://schemas.openxmlformats.org/officeDocument/2006/relationships/image"/><Relationship Id="rId7" Target="../media/image12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6.png" Type="http://schemas.openxmlformats.org/officeDocument/2006/relationships/image"/><Relationship Id="rId11" Target="../media/image207.png" Type="http://schemas.openxmlformats.org/officeDocument/2006/relationships/image"/><Relationship Id="rId12" Target="../media/image208.png" Type="http://schemas.openxmlformats.org/officeDocument/2006/relationships/image"/><Relationship Id="rId13" Target="../media/image209.png" Type="http://schemas.openxmlformats.org/officeDocument/2006/relationships/image"/><Relationship Id="rId14" Target="../media/image210.png" Type="http://schemas.openxmlformats.org/officeDocument/2006/relationships/image"/><Relationship Id="rId15" Target="../media/image2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01.png" Type="http://schemas.openxmlformats.org/officeDocument/2006/relationships/image"/><Relationship Id="rId5" Target="../media/image202.png" Type="http://schemas.openxmlformats.org/officeDocument/2006/relationships/image"/><Relationship Id="rId6" Target="../media/image203.png" Type="http://schemas.openxmlformats.org/officeDocument/2006/relationships/image"/><Relationship Id="rId7" Target="../media/image204.png" Type="http://schemas.openxmlformats.org/officeDocument/2006/relationships/image"/><Relationship Id="rId8" Target="../media/image205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1.png" Type="http://schemas.openxmlformats.org/officeDocument/2006/relationships/image"/><Relationship Id="rId20" Target="../media/image26.png" Type="http://schemas.openxmlformats.org/officeDocument/2006/relationships/image"/><Relationship Id="rId21" Target="../media/image27.png" Type="http://schemas.openxmlformats.org/officeDocument/2006/relationships/image"/><Relationship Id="rId22" Target="../media/image28.png" Type="http://schemas.openxmlformats.org/officeDocument/2006/relationships/image"/><Relationship Id="rId23" Target="../media/image29.png" Type="http://schemas.openxmlformats.org/officeDocument/2006/relationships/image"/><Relationship Id="rId24" Target="../media/image30.png" Type="http://schemas.openxmlformats.org/officeDocument/2006/relationships/image"/><Relationship Id="rId25" Target="../media/image31.png" Type="http://schemas.openxmlformats.org/officeDocument/2006/relationships/image"/><Relationship Id="rId26" Target="../media/image32.png" Type="http://schemas.openxmlformats.org/officeDocument/2006/relationships/image"/><Relationship Id="rId27" Target="../media/image33.png" Type="http://schemas.openxmlformats.org/officeDocument/2006/relationships/image"/><Relationship Id="rId28" Target="../media/image34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pn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15" Target="../media/image44.png" Type="http://schemas.openxmlformats.org/officeDocument/2006/relationships/image"/><Relationship Id="rId16" Target="../media/image45.png" Type="http://schemas.openxmlformats.org/officeDocument/2006/relationships/image"/><Relationship Id="rId17" Target="../media/image46.png" Type="http://schemas.openxmlformats.org/officeDocument/2006/relationships/image"/><Relationship Id="rId18" Target="../media/image47.png" Type="http://schemas.openxmlformats.org/officeDocument/2006/relationships/image"/><Relationship Id="rId19" Target="../media/image48.png" Type="http://schemas.openxmlformats.org/officeDocument/2006/relationships/image"/><Relationship Id="rId2" Target="../media/image1.png" Type="http://schemas.openxmlformats.org/officeDocument/2006/relationships/image"/><Relationship Id="rId20" Target="../media/image49.png" Type="http://schemas.openxmlformats.org/officeDocument/2006/relationships/image"/><Relationship Id="rId21" Target="../media/image50.png" Type="http://schemas.openxmlformats.org/officeDocument/2006/relationships/image"/><Relationship Id="rId22" Target="../media/image51.png" Type="http://schemas.openxmlformats.org/officeDocument/2006/relationships/image"/><Relationship Id="rId23" Target="../media/image52.png" Type="http://schemas.openxmlformats.org/officeDocument/2006/relationships/image"/><Relationship Id="rId24" Target="../media/image53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12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png" Type="http://schemas.openxmlformats.org/officeDocument/2006/relationships/image"/><Relationship Id="rId12" Target="../media/image61.png" Type="http://schemas.openxmlformats.org/officeDocument/2006/relationships/image"/><Relationship Id="rId13" Target="../media/image62.png" Type="http://schemas.openxmlformats.org/officeDocument/2006/relationships/image"/><Relationship Id="rId14" Target="../media/image63.png" Type="http://schemas.openxmlformats.org/officeDocument/2006/relationships/image"/><Relationship Id="rId15" Target="../media/image64.png" Type="http://schemas.openxmlformats.org/officeDocument/2006/relationships/image"/><Relationship Id="rId16" Target="../media/image65.png" Type="http://schemas.openxmlformats.org/officeDocument/2006/relationships/image"/><Relationship Id="rId17" Target="../media/image6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7.png" Type="http://schemas.openxmlformats.org/officeDocument/2006/relationships/image"/><Relationship Id="rId9" Target="../media/image5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png" Type="http://schemas.openxmlformats.org/officeDocument/2006/relationships/image"/><Relationship Id="rId12" Target="../media/image70.png" Type="http://schemas.openxmlformats.org/officeDocument/2006/relationships/image"/><Relationship Id="rId13" Target="../media/image71.png" Type="http://schemas.openxmlformats.org/officeDocument/2006/relationships/image"/><Relationship Id="rId14" Target="../media/image7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8.png" Type="http://schemas.openxmlformats.org/officeDocument/2006/relationships/image"/><Relationship Id="rId9" Target="../media/image6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4.png" Type="http://schemas.openxmlformats.org/officeDocument/2006/relationships/image"/><Relationship Id="rId11" Target="../media/image75.png" Type="http://schemas.openxmlformats.org/officeDocument/2006/relationships/image"/><Relationship Id="rId12" Target="../media/image76.png" Type="http://schemas.openxmlformats.org/officeDocument/2006/relationships/image"/><Relationship Id="rId13" Target="../media/image71.png" Type="http://schemas.openxmlformats.org/officeDocument/2006/relationships/image"/><Relationship Id="rId14" Target="../media/image7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8.png" Type="http://schemas.openxmlformats.org/officeDocument/2006/relationships/image"/><Relationship Id="rId9" Target="../media/image7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58.png" Type="http://schemas.openxmlformats.org/officeDocument/2006/relationships/image"/><Relationship Id="rId16" Target="../media/image87.png" Type="http://schemas.openxmlformats.org/officeDocument/2006/relationships/image"/><Relationship Id="rId17" Target="../media/image88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png" Type="http://schemas.openxmlformats.org/officeDocument/2006/relationships/image"/><Relationship Id="rId11" Target="../media/image91.png" Type="http://schemas.openxmlformats.org/officeDocument/2006/relationships/image"/><Relationship Id="rId12" Target="../media/image92.png" Type="http://schemas.openxmlformats.org/officeDocument/2006/relationships/image"/><Relationship Id="rId13" Target="../media/image93.png" Type="http://schemas.openxmlformats.org/officeDocument/2006/relationships/image"/><Relationship Id="rId14" Target="../media/image94.png" Type="http://schemas.openxmlformats.org/officeDocument/2006/relationships/image"/><Relationship Id="rId15" Target="../media/image95.png" Type="http://schemas.openxmlformats.org/officeDocument/2006/relationships/image"/><Relationship Id="rId16" Target="../media/image9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8.png" Type="http://schemas.openxmlformats.org/officeDocument/2006/relationships/image"/><Relationship Id="rId9" Target="../media/image8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8.png" Type="http://schemas.openxmlformats.org/officeDocument/2006/relationships/image"/><Relationship Id="rId11" Target="../media/image99.png" Type="http://schemas.openxmlformats.org/officeDocument/2006/relationships/image"/><Relationship Id="rId12" Target="../media/image100.png" Type="http://schemas.openxmlformats.org/officeDocument/2006/relationships/image"/><Relationship Id="rId13" Target="../media/image95.png" Type="http://schemas.openxmlformats.org/officeDocument/2006/relationships/image"/><Relationship Id="rId14" Target="../media/image101.png" Type="http://schemas.openxmlformats.org/officeDocument/2006/relationships/image"/><Relationship Id="rId15" Target="../media/image102.png" Type="http://schemas.openxmlformats.org/officeDocument/2006/relationships/image"/><Relationship Id="rId16" Target="../media/image10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4.png" Type="http://schemas.openxmlformats.org/officeDocument/2006/relationships/image"/><Relationship Id="rId5" Target="../media/image12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8.png" Type="http://schemas.openxmlformats.org/officeDocument/2006/relationships/image"/><Relationship Id="rId9" Target="../media/image9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71900" y="5054600"/>
            <a:ext cx="10744200" cy="1879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54100" y="8953500"/>
            <a:ext cx="161798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55800" y="4330700"/>
            <a:ext cx="13233400" cy="3644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32400" y="4013200"/>
            <a:ext cx="8153400" cy="1689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53200" y="9131300"/>
            <a:ext cx="5207000" cy="622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08200" y="838200"/>
            <a:ext cx="49022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858000" y="4229100"/>
            <a:ext cx="5854700" cy="4572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1709400" y="4229100"/>
            <a:ext cx="5854700" cy="457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95200" y="2832100"/>
            <a:ext cx="4495800" cy="609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810500" y="3365500"/>
            <a:ext cx="3975100" cy="19812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58700" y="3644900"/>
            <a:ext cx="4191000" cy="1257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738100" y="2844800"/>
            <a:ext cx="3289300" cy="698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90600" y="1803400"/>
            <a:ext cx="2387600" cy="2400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93800" y="3771900"/>
            <a:ext cx="4876800" cy="236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785100" y="5181600"/>
            <a:ext cx="4064000" cy="4775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674600" y="5105400"/>
            <a:ext cx="4064000" cy="2857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543800" y="2832100"/>
            <a:ext cx="4495800" cy="609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509000" y="2844800"/>
            <a:ext cx="25654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53300" y="2882900"/>
            <a:ext cx="9690100" cy="2006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058400" y="3873500"/>
            <a:ext cx="11430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85100" y="3683000"/>
            <a:ext cx="431800" cy="406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10900" y="2971800"/>
            <a:ext cx="5880100" cy="2235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369300" y="3340100"/>
            <a:ext cx="2070100" cy="1752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53300" y="5092700"/>
            <a:ext cx="9690100" cy="2006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058400" y="6083300"/>
            <a:ext cx="11430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85100" y="5892800"/>
            <a:ext cx="431800" cy="406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010900" y="5194300"/>
            <a:ext cx="5778500" cy="255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56600" y="5702300"/>
            <a:ext cx="1257300" cy="914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53300" y="7302500"/>
            <a:ext cx="9690100" cy="20066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058400" y="8293100"/>
            <a:ext cx="1143000" cy="2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85100" y="8102600"/>
            <a:ext cx="431800" cy="406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998200" y="7594600"/>
            <a:ext cx="5892800" cy="2260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356600" y="7670800"/>
            <a:ext cx="1574800" cy="13970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54100" y="1803400"/>
            <a:ext cx="2222500" cy="2400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81100" y="3759200"/>
            <a:ext cx="39243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71800" y="1854200"/>
            <a:ext cx="3784600" cy="234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6300" y="1803400"/>
            <a:ext cx="2387600" cy="2400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4100" y="4267200"/>
            <a:ext cx="16179800" cy="5181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3784600"/>
            <a:ext cx="5892800" cy="1219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43000" y="4838700"/>
            <a:ext cx="4000500" cy="1384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988300" y="3784600"/>
            <a:ext cx="4622800" cy="1219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766800" y="3784600"/>
            <a:ext cx="2882900" cy="1219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026400" y="4838700"/>
            <a:ext cx="3505200" cy="1384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804900" y="4838700"/>
            <a:ext cx="3784600" cy="13843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590800" y="7289800"/>
            <a:ext cx="5588000" cy="1219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185400" y="7239000"/>
            <a:ext cx="5194300" cy="1219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641600" y="8280400"/>
            <a:ext cx="5143500" cy="1384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223500" y="8242300"/>
            <a:ext cx="5245100" cy="1384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57300" y="4394200"/>
            <a:ext cx="2565400" cy="952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248900" y="7823200"/>
            <a:ext cx="2870200" cy="952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2603500" y="7823200"/>
            <a:ext cx="2971800" cy="952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3766800" y="4419600"/>
            <a:ext cx="2705100" cy="1397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077200" y="4381500"/>
            <a:ext cx="25146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83200" y="3835400"/>
            <a:ext cx="3606800" cy="6184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71800" y="1981200"/>
            <a:ext cx="4025900" cy="222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01700" y="1803400"/>
            <a:ext cx="2374900" cy="241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549900" y="3835400"/>
            <a:ext cx="1574800" cy="838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73300" y="3835400"/>
            <a:ext cx="2882900" cy="6172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33600" y="6350000"/>
            <a:ext cx="381000" cy="381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917700" y="6172200"/>
            <a:ext cx="876300" cy="774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33600" y="6934200"/>
            <a:ext cx="381000" cy="381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930400" y="6756400"/>
            <a:ext cx="812800" cy="7747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924300" y="7429500"/>
            <a:ext cx="381000" cy="381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733800" y="7251700"/>
            <a:ext cx="800100" cy="7747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501900" y="7404100"/>
            <a:ext cx="381000" cy="381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298700" y="7226300"/>
            <a:ext cx="800100" cy="7747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175000" y="7429500"/>
            <a:ext cx="381000" cy="381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997200" y="7251700"/>
            <a:ext cx="774700" cy="7747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48300" y="4686300"/>
            <a:ext cx="381000" cy="3810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232400" y="4508500"/>
            <a:ext cx="876300" cy="774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880100" y="4584700"/>
            <a:ext cx="2006600" cy="7620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48300" y="5410200"/>
            <a:ext cx="381000" cy="381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245100" y="5232400"/>
            <a:ext cx="812800" cy="774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892800" y="5321300"/>
            <a:ext cx="1701800" cy="11176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48300" y="6134100"/>
            <a:ext cx="381000" cy="3810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245100" y="5969000"/>
            <a:ext cx="800100" cy="7747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892800" y="6045200"/>
            <a:ext cx="2286000" cy="11176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48300" y="6870700"/>
            <a:ext cx="381000" cy="3810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257800" y="6692900"/>
            <a:ext cx="774700" cy="7747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5880100" y="6769100"/>
            <a:ext cx="2552700" cy="7620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842000" y="2578100"/>
            <a:ext cx="3492500" cy="13843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47600" y="3835400"/>
            <a:ext cx="3606800" cy="6184900"/>
          </a:xfrm>
          <a:prstGeom prst="rect">
            <a:avLst/>
          </a:prstGeom>
        </p:spPr>
      </p:pic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321800" y="3873500"/>
            <a:ext cx="2882900" cy="61722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776200" y="3835400"/>
            <a:ext cx="1574800" cy="838200"/>
          </a:xfrm>
          <a:prstGeom prst="rect">
            <a:avLst/>
          </a:prstGeom>
        </p:spPr>
      </p:pic>
      <p:grpSp>
        <p:nvGrpSpPr>
          <p:cNvPr name="Group 56" id="5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7" id="5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8" id="5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87300" y="4686300"/>
            <a:ext cx="381000" cy="3810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471400" y="4508500"/>
            <a:ext cx="876300" cy="7747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119100" y="4533900"/>
            <a:ext cx="2082800" cy="812800"/>
          </a:xfrm>
          <a:prstGeom prst="rect">
            <a:avLst/>
          </a:prstGeom>
        </p:spPr>
      </p:pic>
      <p:grpSp>
        <p:nvGrpSpPr>
          <p:cNvPr name="Group 61" id="6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2" id="6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3" id="6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87300" y="5397500"/>
            <a:ext cx="381000" cy="3810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484100" y="5232400"/>
            <a:ext cx="812800" cy="7747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106400" y="5232400"/>
            <a:ext cx="1435100" cy="825500"/>
          </a:xfrm>
          <a:prstGeom prst="rect">
            <a:avLst/>
          </a:prstGeom>
        </p:spPr>
      </p:pic>
      <p:grpSp>
        <p:nvGrpSpPr>
          <p:cNvPr name="Group 66" id="6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7" id="6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8" id="6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87300" y="6121400"/>
            <a:ext cx="381000" cy="3810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484100" y="5956300"/>
            <a:ext cx="800100" cy="774700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3106400" y="6019800"/>
            <a:ext cx="2590800" cy="762000"/>
          </a:xfrm>
          <a:prstGeom prst="rect">
            <a:avLst/>
          </a:prstGeom>
        </p:spPr>
      </p:pic>
      <p:grpSp>
        <p:nvGrpSpPr>
          <p:cNvPr name="Group 71" id="7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2" id="7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3" id="7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87300" y="6845300"/>
            <a:ext cx="381000" cy="381000"/>
          </a:xfrm>
          <a:prstGeom prst="rect">
            <a:avLst/>
          </a:prstGeom>
        </p:spPr>
      </p:pic>
      <p:pic>
        <p:nvPicPr>
          <p:cNvPr name="Picture 74" id="7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496800" y="6667500"/>
            <a:ext cx="774700" cy="774700"/>
          </a:xfrm>
          <a:prstGeom prst="rect">
            <a:avLst/>
          </a:prstGeom>
        </p:spPr>
      </p:pic>
      <p:pic>
        <p:nvPicPr>
          <p:cNvPr name="Picture 75" id="7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131800" y="6756400"/>
            <a:ext cx="1701800" cy="1117600"/>
          </a:xfrm>
          <a:prstGeom prst="rect">
            <a:avLst/>
          </a:prstGeom>
        </p:spPr>
      </p:pic>
      <p:grpSp>
        <p:nvGrpSpPr>
          <p:cNvPr name="Group 76" id="7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7" id="7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8" id="7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48300" y="7594600"/>
            <a:ext cx="381000" cy="381000"/>
          </a:xfrm>
          <a:prstGeom prst="rect">
            <a:avLst/>
          </a:prstGeom>
        </p:spPr>
      </p:pic>
      <p:pic>
        <p:nvPicPr>
          <p:cNvPr name="Picture 79" id="7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245100" y="7416800"/>
            <a:ext cx="800100" cy="774700"/>
          </a:xfrm>
          <a:prstGeom prst="rect">
            <a:avLst/>
          </a:prstGeom>
        </p:spPr>
      </p:pic>
      <p:pic>
        <p:nvPicPr>
          <p:cNvPr name="Picture 80" id="80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5867400" y="7493000"/>
            <a:ext cx="2565400" cy="762000"/>
          </a:xfrm>
          <a:prstGeom prst="rect">
            <a:avLst/>
          </a:prstGeom>
        </p:spPr>
      </p:pic>
      <p:grpSp>
        <p:nvGrpSpPr>
          <p:cNvPr name="Group 81" id="8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2" id="8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31300" y="5803900"/>
            <a:ext cx="381000" cy="381000"/>
          </a:xfrm>
          <a:prstGeom prst="rect">
            <a:avLst/>
          </a:prstGeom>
        </p:spPr>
      </p:pic>
      <p:pic>
        <p:nvPicPr>
          <p:cNvPr name="Picture 83" id="8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915400" y="5626100"/>
            <a:ext cx="876300" cy="774700"/>
          </a:xfrm>
          <a:prstGeom prst="rect">
            <a:avLst/>
          </a:prstGeom>
        </p:spPr>
      </p:pic>
      <p:grpSp>
        <p:nvGrpSpPr>
          <p:cNvPr name="Group 84" id="8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5" id="8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31300" y="6540500"/>
            <a:ext cx="381000" cy="381000"/>
          </a:xfrm>
          <a:prstGeom prst="rect">
            <a:avLst/>
          </a:prstGeom>
        </p:spPr>
      </p:pic>
      <p:pic>
        <p:nvPicPr>
          <p:cNvPr name="Picture 86" id="8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940800" y="6375400"/>
            <a:ext cx="812800" cy="774700"/>
          </a:xfrm>
          <a:prstGeom prst="rect">
            <a:avLst/>
          </a:prstGeom>
        </p:spPr>
      </p:pic>
      <p:grpSp>
        <p:nvGrpSpPr>
          <p:cNvPr name="Group 87" id="8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8" id="8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014200" y="6350000"/>
            <a:ext cx="381000" cy="381000"/>
          </a:xfrm>
          <a:prstGeom prst="rect">
            <a:avLst/>
          </a:prstGeom>
        </p:spPr>
      </p:pic>
      <p:pic>
        <p:nvPicPr>
          <p:cNvPr name="Picture 89" id="8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811000" y="6172200"/>
            <a:ext cx="800100" cy="774700"/>
          </a:xfrm>
          <a:prstGeom prst="rect">
            <a:avLst/>
          </a:prstGeom>
        </p:spPr>
      </p:pic>
      <p:grpSp>
        <p:nvGrpSpPr>
          <p:cNvPr name="Group 90" id="9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1" id="9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829800" y="7137400"/>
            <a:ext cx="381000" cy="381000"/>
          </a:xfrm>
          <a:prstGeom prst="rect">
            <a:avLst/>
          </a:prstGeom>
        </p:spPr>
      </p:pic>
      <p:pic>
        <p:nvPicPr>
          <p:cNvPr name="Picture 92" id="9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639300" y="6972300"/>
            <a:ext cx="7747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915400" y="3848100"/>
            <a:ext cx="3606800" cy="6184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778500" y="3848100"/>
            <a:ext cx="2882900" cy="6172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971800" y="1981200"/>
            <a:ext cx="4025900" cy="2222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1700" y="1803400"/>
            <a:ext cx="2374900" cy="2413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169400" y="3848100"/>
            <a:ext cx="1574800" cy="838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549900" y="5613400"/>
            <a:ext cx="381000" cy="381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334000" y="5448300"/>
            <a:ext cx="876300" cy="774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549900" y="6350000"/>
            <a:ext cx="381000" cy="381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346700" y="6172200"/>
            <a:ext cx="812800" cy="7747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549900" y="8242300"/>
            <a:ext cx="381000" cy="381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346700" y="8077200"/>
            <a:ext cx="800100" cy="7747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549900" y="6959600"/>
            <a:ext cx="381000" cy="381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346700" y="6781800"/>
            <a:ext cx="800100" cy="7747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549900" y="7607300"/>
            <a:ext cx="381000" cy="381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359400" y="7429500"/>
            <a:ext cx="774700" cy="7747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80500" y="4699000"/>
            <a:ext cx="381000" cy="3810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864600" y="4521200"/>
            <a:ext cx="876300" cy="774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512300" y="4546600"/>
            <a:ext cx="2082800" cy="8128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80500" y="5422900"/>
            <a:ext cx="381000" cy="381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877300" y="5245100"/>
            <a:ext cx="812800" cy="774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499600" y="5321300"/>
            <a:ext cx="2616200" cy="7620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80500" y="6146800"/>
            <a:ext cx="381000" cy="3810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877300" y="5981700"/>
            <a:ext cx="800100" cy="7747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499600" y="6045200"/>
            <a:ext cx="1968500" cy="7620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80500" y="6883400"/>
            <a:ext cx="381000" cy="3810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890000" y="6705600"/>
            <a:ext cx="774700" cy="7747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499600" y="6718300"/>
            <a:ext cx="1155700" cy="8128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842000" y="2578100"/>
            <a:ext cx="3962400" cy="1384300"/>
          </a:xfrm>
          <a:prstGeom prst="rect">
            <a:avLst/>
          </a:prstGeom>
        </p:spPr>
      </p:pic>
      <p:grpSp>
        <p:nvGrpSpPr>
          <p:cNvPr name="Group 52" id="5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80500" y="7607300"/>
            <a:ext cx="381000" cy="3810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877300" y="7429500"/>
            <a:ext cx="800100" cy="7747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512300" y="7505700"/>
            <a:ext cx="26035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94300" y="4089400"/>
            <a:ext cx="3708400" cy="6172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55200" y="3987800"/>
            <a:ext cx="3606800" cy="618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971800" y="1981200"/>
            <a:ext cx="4025900" cy="2222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1700" y="1803400"/>
            <a:ext cx="2374900" cy="2413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42400" y="4102100"/>
            <a:ext cx="381000" cy="381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826500" y="3924300"/>
            <a:ext cx="876300" cy="774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134600" y="3975100"/>
            <a:ext cx="1574800" cy="8382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42400" y="4102100"/>
            <a:ext cx="381000" cy="381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826500" y="3924300"/>
            <a:ext cx="876300" cy="7747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826000" y="6146800"/>
            <a:ext cx="381000" cy="381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622800" y="5981700"/>
            <a:ext cx="812800" cy="7747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261100" y="9664700"/>
            <a:ext cx="381000" cy="381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045200" y="9486900"/>
            <a:ext cx="876300" cy="7747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261100" y="9664700"/>
            <a:ext cx="381000" cy="381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070600" y="9486900"/>
            <a:ext cx="800100" cy="7747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140700" y="8788400"/>
            <a:ext cx="381000" cy="381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937500" y="8623300"/>
            <a:ext cx="876300" cy="7747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140700" y="8788400"/>
            <a:ext cx="381000" cy="3810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962900" y="8623300"/>
            <a:ext cx="774700" cy="7747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33000" y="4813300"/>
            <a:ext cx="381000" cy="3810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817100" y="4635500"/>
            <a:ext cx="876300" cy="7747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464800" y="4699000"/>
            <a:ext cx="863600" cy="7366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3" id="4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4" id="4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33000" y="5537200"/>
            <a:ext cx="381000" cy="3810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842500" y="5359400"/>
            <a:ext cx="812800" cy="7747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464800" y="5372100"/>
            <a:ext cx="1117600" cy="825500"/>
          </a:xfrm>
          <a:prstGeom prst="rect">
            <a:avLst/>
          </a:prstGeom>
        </p:spPr>
      </p:pic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8" id="4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9" id="4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33000" y="6261100"/>
            <a:ext cx="381000" cy="3810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842500" y="6083300"/>
            <a:ext cx="800100" cy="7747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464800" y="6096000"/>
            <a:ext cx="1968500" cy="825500"/>
          </a:xfrm>
          <a:prstGeom prst="rect">
            <a:avLst/>
          </a:prstGeom>
        </p:spPr>
      </p:pic>
      <p:grpSp>
        <p:nvGrpSpPr>
          <p:cNvPr name="Group 52" id="5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33000" y="6972300"/>
            <a:ext cx="381000" cy="3810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842500" y="6807200"/>
            <a:ext cx="774700" cy="7747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464800" y="6870700"/>
            <a:ext cx="2095500" cy="762000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5842000" y="2489200"/>
            <a:ext cx="29210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08600" y="3860800"/>
            <a:ext cx="3606800" cy="6184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413000" y="3860800"/>
            <a:ext cx="2819400" cy="6172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410700" y="3848100"/>
            <a:ext cx="2959100" cy="6172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971800" y="1981200"/>
            <a:ext cx="4025900" cy="2222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1700" y="1803400"/>
            <a:ext cx="2374900" cy="2413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575300" y="3860800"/>
            <a:ext cx="1574800" cy="8382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108200" y="4152900"/>
            <a:ext cx="381000" cy="381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892300" y="3975100"/>
            <a:ext cx="876300" cy="774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578100" y="4597400"/>
            <a:ext cx="381000" cy="381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387600" y="4432300"/>
            <a:ext cx="812800" cy="7747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368800" y="9017000"/>
            <a:ext cx="381000" cy="381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178300" y="8839200"/>
            <a:ext cx="800100" cy="7747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924300" y="4597400"/>
            <a:ext cx="381000" cy="381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733800" y="4432300"/>
            <a:ext cx="800100" cy="7747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146300" y="5638800"/>
            <a:ext cx="381000" cy="3810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955800" y="5473700"/>
            <a:ext cx="774700" cy="7747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473700" y="4711700"/>
            <a:ext cx="381000" cy="3810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257800" y="4533900"/>
            <a:ext cx="876300" cy="774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918200" y="4622800"/>
            <a:ext cx="1955800" cy="11176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473700" y="5435600"/>
            <a:ext cx="381000" cy="3810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270500" y="5257800"/>
            <a:ext cx="812800" cy="7747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892800" y="5334000"/>
            <a:ext cx="1816100" cy="762000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4" id="4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473700" y="6159500"/>
            <a:ext cx="381000" cy="3810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270500" y="5994400"/>
            <a:ext cx="800100" cy="7747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5892800" y="6057900"/>
            <a:ext cx="1574800" cy="762000"/>
          </a:xfrm>
          <a:prstGeom prst="rect">
            <a:avLst/>
          </a:prstGeom>
        </p:spPr>
      </p:pic>
      <p:grpSp>
        <p:nvGrpSpPr>
          <p:cNvPr name="Group 48" id="4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9" id="4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473700" y="6896100"/>
            <a:ext cx="381000" cy="3810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283200" y="6718300"/>
            <a:ext cx="774700" cy="7747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905500" y="6794500"/>
            <a:ext cx="1739900" cy="7620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5842000" y="2578100"/>
            <a:ext cx="4457700" cy="13843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73000" y="3860800"/>
            <a:ext cx="3606800" cy="61849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814300" y="3860800"/>
            <a:ext cx="1574800" cy="838200"/>
          </a:xfrm>
          <a:prstGeom prst="rect">
            <a:avLst/>
          </a:prstGeom>
        </p:spPr>
      </p:pic>
      <p:grpSp>
        <p:nvGrpSpPr>
          <p:cNvPr name="Group 56" id="5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7" id="5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8" id="5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12700" y="4711700"/>
            <a:ext cx="381000" cy="3810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496800" y="4533900"/>
            <a:ext cx="876300" cy="7747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144500" y="4610100"/>
            <a:ext cx="2247900" cy="762000"/>
          </a:xfrm>
          <a:prstGeom prst="rect">
            <a:avLst/>
          </a:prstGeom>
        </p:spPr>
      </p:pic>
      <p:grpSp>
        <p:nvGrpSpPr>
          <p:cNvPr name="Group 61" id="6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2" id="6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3" id="6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12700" y="5422900"/>
            <a:ext cx="381000" cy="3810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509500" y="5257800"/>
            <a:ext cx="812800" cy="7747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144500" y="5321300"/>
            <a:ext cx="1714500" cy="762000"/>
          </a:xfrm>
          <a:prstGeom prst="rect">
            <a:avLst/>
          </a:prstGeom>
        </p:spPr>
      </p:pic>
      <p:grpSp>
        <p:nvGrpSpPr>
          <p:cNvPr name="Group 66" id="6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7" id="6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8" id="6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12700" y="6146800"/>
            <a:ext cx="381000" cy="3810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509500" y="5981700"/>
            <a:ext cx="800100" cy="774700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3144500" y="6045200"/>
            <a:ext cx="1752600" cy="762000"/>
          </a:xfrm>
          <a:prstGeom prst="rect">
            <a:avLst/>
          </a:prstGeom>
        </p:spPr>
      </p:pic>
      <p:grpSp>
        <p:nvGrpSpPr>
          <p:cNvPr name="Group 71" id="7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2" id="7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3" id="7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12700" y="6870700"/>
            <a:ext cx="381000" cy="381000"/>
          </a:xfrm>
          <a:prstGeom prst="rect">
            <a:avLst/>
          </a:prstGeom>
        </p:spPr>
      </p:pic>
      <p:pic>
        <p:nvPicPr>
          <p:cNvPr name="Picture 74" id="7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522200" y="6692900"/>
            <a:ext cx="774700" cy="774700"/>
          </a:xfrm>
          <a:prstGeom prst="rect">
            <a:avLst/>
          </a:prstGeom>
        </p:spPr>
      </p:pic>
      <p:pic>
        <p:nvPicPr>
          <p:cNvPr name="Picture 75" id="7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3157200" y="6781800"/>
            <a:ext cx="1447800" cy="1117600"/>
          </a:xfrm>
          <a:prstGeom prst="rect">
            <a:avLst/>
          </a:prstGeom>
        </p:spPr>
      </p:pic>
      <p:grpSp>
        <p:nvGrpSpPr>
          <p:cNvPr name="Group 76" id="7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7" id="7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8" id="7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473700" y="7620000"/>
            <a:ext cx="381000" cy="381000"/>
          </a:xfrm>
          <a:prstGeom prst="rect">
            <a:avLst/>
          </a:prstGeom>
        </p:spPr>
      </p:pic>
      <p:pic>
        <p:nvPicPr>
          <p:cNvPr name="Picture 79" id="7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270500" y="7442200"/>
            <a:ext cx="800100" cy="774700"/>
          </a:xfrm>
          <a:prstGeom prst="rect">
            <a:avLst/>
          </a:prstGeom>
        </p:spPr>
      </p:pic>
      <p:pic>
        <p:nvPicPr>
          <p:cNvPr name="Picture 80" id="80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5905500" y="7518400"/>
            <a:ext cx="2349500" cy="762000"/>
          </a:xfrm>
          <a:prstGeom prst="rect">
            <a:avLst/>
          </a:prstGeom>
        </p:spPr>
      </p:pic>
      <p:grpSp>
        <p:nvGrpSpPr>
          <p:cNvPr name="Group 81" id="8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2" id="8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31300" y="4635500"/>
            <a:ext cx="381000" cy="381000"/>
          </a:xfrm>
          <a:prstGeom prst="rect">
            <a:avLst/>
          </a:prstGeom>
        </p:spPr>
      </p:pic>
      <p:pic>
        <p:nvPicPr>
          <p:cNvPr name="Picture 83" id="8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915400" y="4457700"/>
            <a:ext cx="876300" cy="774700"/>
          </a:xfrm>
          <a:prstGeom prst="rect">
            <a:avLst/>
          </a:prstGeom>
        </p:spPr>
      </p:pic>
      <p:grpSp>
        <p:nvGrpSpPr>
          <p:cNvPr name="Group 84" id="8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5" id="8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31300" y="5194300"/>
            <a:ext cx="381000" cy="381000"/>
          </a:xfrm>
          <a:prstGeom prst="rect">
            <a:avLst/>
          </a:prstGeom>
        </p:spPr>
      </p:pic>
      <p:pic>
        <p:nvPicPr>
          <p:cNvPr name="Picture 86" id="8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940800" y="5029200"/>
            <a:ext cx="812800" cy="774700"/>
          </a:xfrm>
          <a:prstGeom prst="rect">
            <a:avLst/>
          </a:prstGeom>
        </p:spPr>
      </p:pic>
      <p:grpSp>
        <p:nvGrpSpPr>
          <p:cNvPr name="Group 87" id="8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8" id="8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31300" y="6070600"/>
            <a:ext cx="381000" cy="381000"/>
          </a:xfrm>
          <a:prstGeom prst="rect">
            <a:avLst/>
          </a:prstGeom>
        </p:spPr>
      </p:pic>
      <p:pic>
        <p:nvPicPr>
          <p:cNvPr name="Picture 89" id="8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940800" y="5892800"/>
            <a:ext cx="800100" cy="774700"/>
          </a:xfrm>
          <a:prstGeom prst="rect">
            <a:avLst/>
          </a:prstGeom>
        </p:spPr>
      </p:pic>
      <p:grpSp>
        <p:nvGrpSpPr>
          <p:cNvPr name="Group 90" id="9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1" id="9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147300" y="6642100"/>
            <a:ext cx="381000" cy="381000"/>
          </a:xfrm>
          <a:prstGeom prst="rect">
            <a:avLst/>
          </a:prstGeom>
        </p:spPr>
      </p:pic>
      <p:pic>
        <p:nvPicPr>
          <p:cNvPr name="Picture 92" id="9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956800" y="6464300"/>
            <a:ext cx="7747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978400" y="3835400"/>
            <a:ext cx="3606800" cy="6184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71800" y="1981200"/>
            <a:ext cx="4025900" cy="222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01700" y="1803400"/>
            <a:ext cx="2374900" cy="241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45100" y="3835400"/>
            <a:ext cx="1574800" cy="838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9100" y="3835400"/>
            <a:ext cx="3060700" cy="6172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47800" y="4572000"/>
            <a:ext cx="381000" cy="381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31900" y="4406900"/>
            <a:ext cx="876300" cy="774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438400" y="4292600"/>
            <a:ext cx="381000" cy="381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235200" y="4127500"/>
            <a:ext cx="812800" cy="7747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57300" y="8991600"/>
            <a:ext cx="381000" cy="381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66800" y="8813800"/>
            <a:ext cx="800100" cy="7747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38600" y="4495800"/>
            <a:ext cx="381000" cy="381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848100" y="4330700"/>
            <a:ext cx="800100" cy="7747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35100" y="5562600"/>
            <a:ext cx="381000" cy="381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44600" y="5384800"/>
            <a:ext cx="774700" cy="7747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143500" y="4686300"/>
            <a:ext cx="381000" cy="3810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927600" y="4508500"/>
            <a:ext cx="876300" cy="774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575300" y="4584700"/>
            <a:ext cx="1485900" cy="7620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143500" y="5410200"/>
            <a:ext cx="381000" cy="381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953000" y="5232400"/>
            <a:ext cx="812800" cy="774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575300" y="5308600"/>
            <a:ext cx="3200400" cy="7620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143500" y="6134100"/>
            <a:ext cx="381000" cy="3810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953000" y="5969000"/>
            <a:ext cx="800100" cy="7747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575300" y="6032500"/>
            <a:ext cx="1498600" cy="7620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143500" y="6870700"/>
            <a:ext cx="381000" cy="3810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953000" y="6692900"/>
            <a:ext cx="774700" cy="7747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5575300" y="6769100"/>
            <a:ext cx="1485900" cy="7620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842000" y="2578100"/>
            <a:ext cx="3644900" cy="13843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347700" y="3835400"/>
            <a:ext cx="3606800" cy="6184900"/>
          </a:xfrm>
          <a:prstGeom prst="rect">
            <a:avLst/>
          </a:prstGeom>
        </p:spPr>
      </p:pic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118600" y="3949700"/>
            <a:ext cx="3898900" cy="61722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589000" y="3835400"/>
            <a:ext cx="1574800" cy="838200"/>
          </a:xfrm>
          <a:prstGeom prst="rect">
            <a:avLst/>
          </a:prstGeom>
        </p:spPr>
      </p:pic>
      <p:grpSp>
        <p:nvGrpSpPr>
          <p:cNvPr name="Group 56" id="5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7" id="5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8" id="5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87400" y="4686300"/>
            <a:ext cx="381000" cy="3810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271500" y="4508500"/>
            <a:ext cx="876300" cy="7747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919200" y="4521200"/>
            <a:ext cx="1397000" cy="812800"/>
          </a:xfrm>
          <a:prstGeom prst="rect">
            <a:avLst/>
          </a:prstGeom>
        </p:spPr>
      </p:pic>
      <p:grpSp>
        <p:nvGrpSpPr>
          <p:cNvPr name="Group 61" id="6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2" id="6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3" id="6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87400" y="5397500"/>
            <a:ext cx="381000" cy="3810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296900" y="5232400"/>
            <a:ext cx="812800" cy="7747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919200" y="5232400"/>
            <a:ext cx="1168400" cy="825500"/>
          </a:xfrm>
          <a:prstGeom prst="rect">
            <a:avLst/>
          </a:prstGeom>
        </p:spPr>
      </p:pic>
      <p:grpSp>
        <p:nvGrpSpPr>
          <p:cNvPr name="Group 66" id="6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7" id="6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8" id="6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87400" y="6121400"/>
            <a:ext cx="381000" cy="3810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296900" y="5956300"/>
            <a:ext cx="800100" cy="774700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3919200" y="6019800"/>
            <a:ext cx="2489200" cy="762000"/>
          </a:xfrm>
          <a:prstGeom prst="rect">
            <a:avLst/>
          </a:prstGeom>
        </p:spPr>
      </p:pic>
      <p:grpSp>
        <p:nvGrpSpPr>
          <p:cNvPr name="Group 71" id="7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2" id="7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3" id="7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87400" y="6845300"/>
            <a:ext cx="381000" cy="381000"/>
          </a:xfrm>
          <a:prstGeom prst="rect">
            <a:avLst/>
          </a:prstGeom>
        </p:spPr>
      </p:pic>
      <p:pic>
        <p:nvPicPr>
          <p:cNvPr name="Picture 74" id="7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296900" y="6667500"/>
            <a:ext cx="774700" cy="774700"/>
          </a:xfrm>
          <a:prstGeom prst="rect">
            <a:avLst/>
          </a:prstGeom>
        </p:spPr>
      </p:pic>
      <p:pic>
        <p:nvPicPr>
          <p:cNvPr name="Picture 75" id="7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3919200" y="6743700"/>
            <a:ext cx="2908300" cy="762000"/>
          </a:xfrm>
          <a:prstGeom prst="rect">
            <a:avLst/>
          </a:prstGeom>
        </p:spPr>
      </p:pic>
      <p:grpSp>
        <p:nvGrpSpPr>
          <p:cNvPr name="Group 76" id="7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7" id="7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8" id="7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143500" y="7594600"/>
            <a:ext cx="381000" cy="381000"/>
          </a:xfrm>
          <a:prstGeom prst="rect">
            <a:avLst/>
          </a:prstGeom>
        </p:spPr>
      </p:pic>
      <p:pic>
        <p:nvPicPr>
          <p:cNvPr name="Picture 79" id="7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953000" y="7416800"/>
            <a:ext cx="800100" cy="774700"/>
          </a:xfrm>
          <a:prstGeom prst="rect">
            <a:avLst/>
          </a:prstGeom>
        </p:spPr>
      </p:pic>
      <p:pic>
        <p:nvPicPr>
          <p:cNvPr name="Picture 80" id="80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5588000" y="7505700"/>
            <a:ext cx="2209800" cy="1117600"/>
          </a:xfrm>
          <a:prstGeom prst="rect">
            <a:avLst/>
          </a:prstGeom>
        </p:spPr>
      </p:pic>
      <p:grpSp>
        <p:nvGrpSpPr>
          <p:cNvPr name="Group 81" id="8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2" id="8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63000" y="4762500"/>
            <a:ext cx="381000" cy="381000"/>
          </a:xfrm>
          <a:prstGeom prst="rect">
            <a:avLst/>
          </a:prstGeom>
        </p:spPr>
      </p:pic>
      <p:pic>
        <p:nvPicPr>
          <p:cNvPr name="Picture 83" id="8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547100" y="4584700"/>
            <a:ext cx="876300" cy="774700"/>
          </a:xfrm>
          <a:prstGeom prst="rect">
            <a:avLst/>
          </a:prstGeom>
        </p:spPr>
      </p:pic>
      <p:grpSp>
        <p:nvGrpSpPr>
          <p:cNvPr name="Group 84" id="8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5" id="8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63000" y="5575300"/>
            <a:ext cx="381000" cy="381000"/>
          </a:xfrm>
          <a:prstGeom prst="rect">
            <a:avLst/>
          </a:prstGeom>
        </p:spPr>
      </p:pic>
      <p:pic>
        <p:nvPicPr>
          <p:cNvPr name="Picture 86" id="8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572500" y="5397500"/>
            <a:ext cx="812800" cy="774700"/>
          </a:xfrm>
          <a:prstGeom prst="rect">
            <a:avLst/>
          </a:prstGeom>
        </p:spPr>
      </p:pic>
      <p:grpSp>
        <p:nvGrpSpPr>
          <p:cNvPr name="Group 87" id="8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8" id="8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090400" y="7251700"/>
            <a:ext cx="381000" cy="381000"/>
          </a:xfrm>
          <a:prstGeom prst="rect">
            <a:avLst/>
          </a:prstGeom>
        </p:spPr>
      </p:pic>
      <p:pic>
        <p:nvPicPr>
          <p:cNvPr name="Picture 89" id="8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899900" y="7086600"/>
            <a:ext cx="800100" cy="774700"/>
          </a:xfrm>
          <a:prstGeom prst="rect">
            <a:avLst/>
          </a:prstGeom>
        </p:spPr>
      </p:pic>
      <p:grpSp>
        <p:nvGrpSpPr>
          <p:cNvPr name="Group 90" id="9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1" id="9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090400" y="8470900"/>
            <a:ext cx="381000" cy="381000"/>
          </a:xfrm>
          <a:prstGeom prst="rect">
            <a:avLst/>
          </a:prstGeom>
        </p:spPr>
      </p:pic>
      <p:pic>
        <p:nvPicPr>
          <p:cNvPr name="Picture 92" id="9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912600" y="8293100"/>
            <a:ext cx="7747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46400" y="1854200"/>
            <a:ext cx="3924300" cy="234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1803400"/>
            <a:ext cx="2374900" cy="2413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128000" y="4216400"/>
            <a:ext cx="8445500" cy="5181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14500" y="4267200"/>
            <a:ext cx="6299200" cy="518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255000" y="5829300"/>
            <a:ext cx="89535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97400" y="4368800"/>
            <a:ext cx="9093200" cy="1879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51100" y="7772400"/>
            <a:ext cx="133858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51100" y="9486900"/>
            <a:ext cx="133858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06600" y="3771900"/>
            <a:ext cx="13055600" cy="349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00500" y="6451600"/>
            <a:ext cx="102743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27500" y="3073400"/>
            <a:ext cx="8712200" cy="1689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74900" y="8089900"/>
            <a:ext cx="4546600" cy="850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73300" y="8610600"/>
            <a:ext cx="4991100" cy="685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553200" y="8089900"/>
            <a:ext cx="4381500" cy="850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473700" y="8623300"/>
            <a:ext cx="5842000" cy="60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464800" y="8089900"/>
            <a:ext cx="4495800" cy="850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18700" y="8610600"/>
            <a:ext cx="54610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01800" y="5905500"/>
            <a:ext cx="7340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97000" y="2717800"/>
            <a:ext cx="3632200" cy="393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477000" y="4457700"/>
            <a:ext cx="2400300" cy="2336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96100" y="4775200"/>
            <a:ext cx="1574800" cy="48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150100" y="4597400"/>
            <a:ext cx="1092200" cy="914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017000" y="4457700"/>
            <a:ext cx="2400300" cy="2336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79000" y="4775200"/>
            <a:ext cx="1574800" cy="482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715500" y="4597400"/>
            <a:ext cx="1092200" cy="914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557000" y="4457700"/>
            <a:ext cx="2400300" cy="2336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63400" y="4775200"/>
            <a:ext cx="1574800" cy="482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303000" y="5499100"/>
            <a:ext cx="2819400" cy="850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255500" y="4597400"/>
            <a:ext cx="1092200" cy="914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4084300" y="4457700"/>
            <a:ext cx="2400300" cy="2336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503400" y="4775200"/>
            <a:ext cx="1574800" cy="482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931900" y="5511800"/>
            <a:ext cx="3009900" cy="850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795500" y="4597400"/>
            <a:ext cx="1092200" cy="914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803400" y="2717800"/>
            <a:ext cx="508000" cy="482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886700" y="7112000"/>
            <a:ext cx="2400300" cy="2336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293100" y="7429500"/>
            <a:ext cx="1574800" cy="482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467600" y="8102600"/>
            <a:ext cx="2959100" cy="8509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585200" y="7239000"/>
            <a:ext cx="1092200" cy="914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414000" y="7112000"/>
            <a:ext cx="2400300" cy="23368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833100" y="7429500"/>
            <a:ext cx="1574800" cy="4826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007600" y="8102600"/>
            <a:ext cx="2959100" cy="8509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112500" y="7239000"/>
            <a:ext cx="1092200" cy="9144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2954000" y="7112000"/>
            <a:ext cx="2400300" cy="2336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373100" y="7429500"/>
            <a:ext cx="1574800" cy="4826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509500" y="7861300"/>
            <a:ext cx="2984500" cy="13208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3652500" y="7239000"/>
            <a:ext cx="1092200" cy="9144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3695700" y="1701800"/>
            <a:ext cx="13919200" cy="33274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346700" y="7112000"/>
            <a:ext cx="2400300" cy="23368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753100" y="7429500"/>
            <a:ext cx="1574800" cy="4826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4927600" y="8102600"/>
            <a:ext cx="2933700" cy="8509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6045200" y="7239000"/>
            <a:ext cx="1092200" cy="9144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5854700" y="5448300"/>
            <a:ext cx="3187700" cy="8763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8293100" y="5461000"/>
            <a:ext cx="3263900" cy="876300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405100" y="7112000"/>
            <a:ext cx="2400300" cy="23368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811500" y="7429500"/>
            <a:ext cx="1574800" cy="4826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4986000" y="8102600"/>
            <a:ext cx="2959100" cy="8509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6103600" y="7251700"/>
            <a:ext cx="10922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657600"/>
            <a:ext cx="1617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120900" y="2857500"/>
            <a:ext cx="1244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21000" y="1854200"/>
            <a:ext cx="3263900" cy="234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8200" y="1803400"/>
            <a:ext cx="2400300" cy="2400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41400" y="4610100"/>
            <a:ext cx="3048000" cy="533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50900" y="4610100"/>
            <a:ext cx="28575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56100" y="4610100"/>
            <a:ext cx="3048000" cy="533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165600" y="4597400"/>
            <a:ext cx="2857500" cy="60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658100" y="4610100"/>
            <a:ext cx="3048000" cy="533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467600" y="4597400"/>
            <a:ext cx="2857500" cy="609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972800" y="4610100"/>
            <a:ext cx="3048000" cy="533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82300" y="4597400"/>
            <a:ext cx="2857500" cy="6096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274800" y="4610100"/>
            <a:ext cx="3048000" cy="533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084300" y="4610100"/>
            <a:ext cx="2857500" cy="609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7467600" y="5359400"/>
            <a:ext cx="3441700" cy="2997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4140200" y="5359400"/>
            <a:ext cx="3441700" cy="29972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838200" y="5359400"/>
            <a:ext cx="3441700" cy="29972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49466100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58900" y="6604000"/>
            <a:ext cx="2387600" cy="12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31800" y="5715000"/>
            <a:ext cx="3556000" cy="7112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70000" y="7175500"/>
            <a:ext cx="1676400" cy="8255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49466100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673600" y="6604000"/>
            <a:ext cx="2387600" cy="127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746500" y="5715000"/>
            <a:ext cx="3505200" cy="7112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584700" y="7175500"/>
            <a:ext cx="1511300" cy="8255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49466100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988300" y="6604000"/>
            <a:ext cx="2387600" cy="127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061200" y="5727700"/>
            <a:ext cx="3543300" cy="7112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899400" y="7162800"/>
            <a:ext cx="2032000" cy="8509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10795000" y="5359400"/>
            <a:ext cx="3441700" cy="29972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49466100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328400" y="6604000"/>
            <a:ext cx="2387600" cy="12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388600" y="5727700"/>
            <a:ext cx="3543300" cy="7112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239500" y="7175500"/>
            <a:ext cx="1485900" cy="8255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14097000" y="5359400"/>
            <a:ext cx="3441700" cy="2997200"/>
          </a:xfrm>
          <a:prstGeom prst="rect">
            <a:avLst/>
          </a:prstGeom>
        </p:spPr>
      </p:pic>
      <p:grpSp>
        <p:nvGrpSpPr>
          <p:cNvPr name="Group 48" id="48"/>
          <p:cNvGrpSpPr/>
          <p:nvPr/>
        </p:nvGrpSpPr>
        <p:grpSpPr>
          <a:xfrm>
            <a:off x="2147483647" y="2147483647"/>
            <a:ext cx="2147483647" cy="249466100"/>
          </a:xfrm>
        </p:grpSpPr>
      </p:grpSp>
      <p:pic>
        <p:nvPicPr>
          <p:cNvPr name="Picture 49" id="4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630400" y="6604000"/>
            <a:ext cx="2387600" cy="127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3703300" y="5727700"/>
            <a:ext cx="3517900" cy="7112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4528800" y="7175500"/>
            <a:ext cx="1422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858000" y="4229100"/>
            <a:ext cx="5854700" cy="457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543800" y="2832100"/>
            <a:ext cx="4495800" cy="609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35900" y="4254500"/>
            <a:ext cx="3924300" cy="3022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988300" y="2844800"/>
            <a:ext cx="3060700" cy="698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823200" y="7594600"/>
            <a:ext cx="3949700" cy="1485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1709400" y="4229100"/>
            <a:ext cx="5854700" cy="4572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95200" y="2832100"/>
            <a:ext cx="4495800" cy="6096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87300" y="4254500"/>
            <a:ext cx="3924300" cy="3022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220700" y="2844800"/>
            <a:ext cx="2717800" cy="698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687300" y="7607300"/>
            <a:ext cx="3975100" cy="1790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0600" y="1803400"/>
            <a:ext cx="2387600" cy="2400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93800" y="3251200"/>
            <a:ext cx="2413000" cy="2336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82700" y="4660900"/>
            <a:ext cx="49784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858000" y="4229100"/>
            <a:ext cx="5854700" cy="457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543800" y="2832100"/>
            <a:ext cx="4495800" cy="609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102600" y="2857500"/>
            <a:ext cx="2946400" cy="685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810500" y="4673600"/>
            <a:ext cx="4000500" cy="4254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1709400" y="4229100"/>
            <a:ext cx="5854700" cy="457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95200" y="2832100"/>
            <a:ext cx="44958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763500" y="2857500"/>
            <a:ext cx="33020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61900" y="4673600"/>
            <a:ext cx="4064000" cy="3860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03300" y="1803400"/>
            <a:ext cx="2374900" cy="2413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81100" y="3365500"/>
            <a:ext cx="35560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858000" y="4229100"/>
            <a:ext cx="5854700" cy="457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543800" y="2832100"/>
            <a:ext cx="4495800" cy="609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13700" y="2844800"/>
            <a:ext cx="3060700" cy="698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810500" y="4191000"/>
            <a:ext cx="4064000" cy="4241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1709400" y="4229100"/>
            <a:ext cx="5854700" cy="457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95200" y="2832100"/>
            <a:ext cx="44958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712700" y="2857500"/>
            <a:ext cx="34163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61900" y="4178300"/>
            <a:ext cx="4064000" cy="4254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03300" y="1803400"/>
            <a:ext cx="2374900" cy="2413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81100" y="3365500"/>
            <a:ext cx="35179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53300" y="2882900"/>
            <a:ext cx="9690100" cy="2006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058400" y="3873500"/>
            <a:ext cx="11430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85100" y="3683000"/>
            <a:ext cx="431800" cy="406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998200" y="3276600"/>
            <a:ext cx="5816600" cy="1651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369300" y="3556000"/>
            <a:ext cx="1536700" cy="130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53300" y="5092700"/>
            <a:ext cx="9690100" cy="2006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058400" y="6083300"/>
            <a:ext cx="11430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85100" y="5892800"/>
            <a:ext cx="431800" cy="406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998200" y="5308600"/>
            <a:ext cx="5880100" cy="1993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56600" y="5702300"/>
            <a:ext cx="1536700" cy="914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53300" y="7302500"/>
            <a:ext cx="9690100" cy="20066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737104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058400" y="8293100"/>
            <a:ext cx="1143000" cy="2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85100" y="8102600"/>
            <a:ext cx="431800" cy="406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998200" y="7353300"/>
            <a:ext cx="5880100" cy="2336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356600" y="7937500"/>
            <a:ext cx="2159000" cy="1320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54100" y="1803400"/>
            <a:ext cx="2235200" cy="2400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81100" y="3365500"/>
            <a:ext cx="426720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858000" y="4229100"/>
            <a:ext cx="5854700" cy="457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543800" y="2832100"/>
            <a:ext cx="4495800" cy="609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988300" y="2794000"/>
            <a:ext cx="3136900" cy="749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823200" y="5067300"/>
            <a:ext cx="4051300" cy="3162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1709400" y="4229100"/>
            <a:ext cx="5854700" cy="457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95200" y="2832100"/>
            <a:ext cx="4495800" cy="609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687300" y="2794000"/>
            <a:ext cx="3924300" cy="30226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899400" y="3759200"/>
            <a:ext cx="37338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382500" y="2794000"/>
            <a:ext cx="3759200" cy="749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674600" y="5003800"/>
            <a:ext cx="4025900" cy="382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0600" y="1803400"/>
            <a:ext cx="2387600" cy="2400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93800" y="3771900"/>
            <a:ext cx="47371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5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4076700" y="-10147300"/>
            <a:ext cx="26454100" cy="3456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27300" y="-1498600"/>
            <a:ext cx="13220700" cy="1728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9100" y="6019800"/>
            <a:ext cx="7454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838200"/>
            <a:ext cx="49530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858000" y="4229100"/>
            <a:ext cx="5854700" cy="457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543800" y="2832100"/>
            <a:ext cx="4495800" cy="609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73200" y="3517900"/>
            <a:ext cx="11303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13700" y="2806700"/>
            <a:ext cx="3086100" cy="71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1709400" y="4229100"/>
            <a:ext cx="5854700" cy="4572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95200" y="2832100"/>
            <a:ext cx="4495800" cy="609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378700" y="3492500"/>
            <a:ext cx="4699000" cy="17399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623800" y="3771900"/>
            <a:ext cx="3911600" cy="1092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20600" y="2806700"/>
            <a:ext cx="3568700" cy="736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0600" y="1803400"/>
            <a:ext cx="2387600" cy="2400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93800" y="3771900"/>
            <a:ext cx="4851400" cy="2362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823200" y="5054600"/>
            <a:ext cx="4076700" cy="4775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674600" y="5054600"/>
            <a:ext cx="4076700" cy="250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